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9"/>
  </p:notesMasterIdLst>
  <p:sldIdLst>
    <p:sldId id="256" r:id="rId2"/>
    <p:sldId id="260" r:id="rId3"/>
    <p:sldId id="278" r:id="rId4"/>
    <p:sldId id="262" r:id="rId5"/>
    <p:sldId id="270" r:id="rId6"/>
    <p:sldId id="259" r:id="rId7"/>
    <p:sldId id="263" r:id="rId8"/>
    <p:sldId id="271" r:id="rId9"/>
    <p:sldId id="264" r:id="rId10"/>
    <p:sldId id="267" r:id="rId11"/>
    <p:sldId id="272" r:id="rId12"/>
    <p:sldId id="265" r:id="rId13"/>
    <p:sldId id="279" r:id="rId14"/>
    <p:sldId id="273" r:id="rId15"/>
    <p:sldId id="277" r:id="rId16"/>
    <p:sldId id="274"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6" autoAdjust="0"/>
    <p:restoredTop sz="94660"/>
  </p:normalViewPr>
  <p:slideViewPr>
    <p:cSldViewPr snapToGrid="0">
      <p:cViewPr varScale="1">
        <p:scale>
          <a:sx n="83" d="100"/>
          <a:sy n="83" d="100"/>
        </p:scale>
        <p:origin x="39" y="5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a:alpha val="0"/>
      </a:schemeClr>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2F39AC-23F4-4169-B2D6-CE8D05868E2B}" type="doc">
      <dgm:prSet loTypeId="urn:microsoft.com/office/officeart/2008/layout/LinedList" loCatId="list" qsTypeId="urn:microsoft.com/office/officeart/2005/8/quickstyle/simple1" qsCatId="simple" csTypeId="urn:microsoft.com/office/officeart/2005/8/colors/ColorSchemeForSuggestions" csCatId="other" phldr="1"/>
      <dgm:spPr/>
      <dgm:t>
        <a:bodyPr/>
        <a:lstStyle/>
        <a:p>
          <a:endParaRPr lang="en-US"/>
        </a:p>
      </dgm:t>
    </dgm:pt>
    <dgm:pt modelId="{953F5C75-DE20-41F4-BE2D-6EA536D27520}">
      <dgm:prSet custT="1"/>
      <dgm:spPr/>
      <dgm:t>
        <a:bodyPr/>
        <a:lstStyle/>
        <a:p>
          <a:r>
            <a:rPr lang="en-US" sz="1600" b="1" dirty="0"/>
            <a:t>Universal standardized assessment design </a:t>
          </a:r>
          <a:br>
            <a:rPr lang="en-US" sz="1600" b="1" dirty="0"/>
          </a:br>
          <a:r>
            <a:rPr lang="en-US" sz="1600" b="0" dirty="0"/>
            <a:t>Developed for </a:t>
          </a:r>
          <a:r>
            <a:rPr lang="en-US" sz="1600" dirty="0"/>
            <a:t>EAAT English/Western riding programs</a:t>
          </a:r>
        </a:p>
        <a:p>
          <a:r>
            <a:rPr lang="en-US" sz="1600" dirty="0"/>
            <a:t>Utilizes uniform terminology, scoring, techniques</a:t>
          </a:r>
        </a:p>
        <a:p>
          <a:r>
            <a:rPr lang="en-US" sz="1600" dirty="0"/>
            <a:t>Addresses activities related to riding (i.e.-grooming, tack care, etc. )</a:t>
          </a:r>
        </a:p>
      </dgm:t>
    </dgm:pt>
    <dgm:pt modelId="{9B7B318A-C1AF-4274-A7FB-2751CC235824}" type="parTrans" cxnId="{0C40B557-598B-402A-A771-E9FFEE17C5BB}">
      <dgm:prSet/>
      <dgm:spPr/>
      <dgm:t>
        <a:bodyPr/>
        <a:lstStyle/>
        <a:p>
          <a:endParaRPr lang="en-US"/>
        </a:p>
      </dgm:t>
    </dgm:pt>
    <dgm:pt modelId="{ECEB22DA-BCFD-447F-9782-0A093615AD49}" type="sibTrans" cxnId="{0C40B557-598B-402A-A771-E9FFEE17C5BB}">
      <dgm:prSet/>
      <dgm:spPr/>
      <dgm:t>
        <a:bodyPr/>
        <a:lstStyle/>
        <a:p>
          <a:endParaRPr lang="en-US"/>
        </a:p>
      </dgm:t>
    </dgm:pt>
    <dgm:pt modelId="{65727CAA-0B5F-401F-8A74-ED75E5463B3F}">
      <dgm:prSet custT="1"/>
      <dgm:spPr/>
      <dgm:t>
        <a:bodyPr/>
        <a:lstStyle/>
        <a:p>
          <a:r>
            <a:rPr lang="en-US" sz="1600" b="1" dirty="0"/>
            <a:t>Logic model</a:t>
          </a:r>
          <a:br>
            <a:rPr lang="en-US" sz="1600" b="1" dirty="0"/>
          </a:br>
          <a:r>
            <a:rPr lang="en-US" sz="1600" b="0" dirty="0"/>
            <a:t>Tr</a:t>
          </a:r>
          <a:r>
            <a:rPr lang="en-US" sz="1600" dirty="0"/>
            <a:t>acks</a:t>
          </a:r>
          <a:r>
            <a:rPr lang="en-US" sz="1600" b="1" dirty="0"/>
            <a:t> </a:t>
          </a:r>
          <a:r>
            <a:rPr lang="en-US" sz="1600" dirty="0"/>
            <a:t>short/long term goals</a:t>
          </a:r>
        </a:p>
        <a:p>
          <a:r>
            <a:rPr lang="en-US" sz="1600" dirty="0"/>
            <a:t>Provides outcome measures</a:t>
          </a:r>
        </a:p>
        <a:p>
          <a:r>
            <a:rPr lang="en-US" sz="1600" dirty="0"/>
            <a:t>Provides hard data for grant writing</a:t>
          </a:r>
        </a:p>
        <a:p>
          <a:r>
            <a:rPr lang="en-US" sz="1600" dirty="0"/>
            <a:t>Demonstrates the impact and importance of therapeutic riding</a:t>
          </a:r>
        </a:p>
      </dgm:t>
    </dgm:pt>
    <dgm:pt modelId="{E6CDAC75-AFC9-40FA-8759-30454CE24D3E}" type="parTrans" cxnId="{141FDEF2-D66D-4993-AF11-5381C99B0AD1}">
      <dgm:prSet/>
      <dgm:spPr/>
      <dgm:t>
        <a:bodyPr/>
        <a:lstStyle/>
        <a:p>
          <a:endParaRPr lang="en-US"/>
        </a:p>
      </dgm:t>
    </dgm:pt>
    <dgm:pt modelId="{54A6D860-383C-4EBC-BBCB-9D87CCA11530}" type="sibTrans" cxnId="{141FDEF2-D66D-4993-AF11-5381C99B0AD1}">
      <dgm:prSet/>
      <dgm:spPr/>
      <dgm:t>
        <a:bodyPr/>
        <a:lstStyle/>
        <a:p>
          <a:endParaRPr lang="en-US"/>
        </a:p>
      </dgm:t>
    </dgm:pt>
    <dgm:pt modelId="{49E83B32-A791-4B3A-9197-1BCE9DA50C07}">
      <dgm:prSet custT="1"/>
      <dgm:spPr/>
      <dgm:t>
        <a:bodyPr/>
        <a:lstStyle/>
        <a:p>
          <a:r>
            <a:rPr lang="en-US" sz="1600" b="1" dirty="0"/>
            <a:t>Criterion- based</a:t>
          </a:r>
          <a:br>
            <a:rPr lang="en-US" sz="1600" b="1" dirty="0"/>
          </a:br>
          <a:r>
            <a:rPr lang="en-US" sz="1600" b="0" dirty="0"/>
            <a:t>Utilizes</a:t>
          </a:r>
          <a:r>
            <a:rPr lang="en-US" sz="1600" b="1" dirty="0"/>
            <a:t> </a:t>
          </a:r>
          <a:r>
            <a:rPr lang="en-US" sz="1600" dirty="0"/>
            <a:t>objective data</a:t>
          </a:r>
        </a:p>
        <a:p>
          <a:r>
            <a:rPr lang="en-US" sz="1600" dirty="0"/>
            <a:t>Follows the developmental sequence</a:t>
          </a:r>
        </a:p>
        <a:p>
          <a:r>
            <a:rPr lang="en-US" sz="1600" dirty="0"/>
            <a:t>Assesses life span of a rider-include work habits, social skills in natural environment</a:t>
          </a:r>
        </a:p>
        <a:p>
          <a:r>
            <a:rPr lang="en-US" sz="1600" dirty="0"/>
            <a:t>Utilizes evidence-based research</a:t>
          </a:r>
        </a:p>
      </dgm:t>
    </dgm:pt>
    <dgm:pt modelId="{71A8D537-297D-46BF-B0B5-205B15113896}" type="parTrans" cxnId="{909C2FB8-41B8-4493-9776-D78CC3E4E79A}">
      <dgm:prSet/>
      <dgm:spPr/>
      <dgm:t>
        <a:bodyPr/>
        <a:lstStyle/>
        <a:p>
          <a:endParaRPr lang="en-US"/>
        </a:p>
      </dgm:t>
    </dgm:pt>
    <dgm:pt modelId="{54E1047A-43FA-4B68-BB77-8F56D4450525}" type="sibTrans" cxnId="{909C2FB8-41B8-4493-9776-D78CC3E4E79A}">
      <dgm:prSet/>
      <dgm:spPr/>
      <dgm:t>
        <a:bodyPr/>
        <a:lstStyle/>
        <a:p>
          <a:endParaRPr lang="en-US"/>
        </a:p>
      </dgm:t>
    </dgm:pt>
    <dgm:pt modelId="{5DB2DE60-ECFF-442F-96A4-1DF58CBCD1DC}">
      <dgm:prSet custT="1"/>
      <dgm:spPr/>
      <dgm:t>
        <a:bodyPr/>
        <a:lstStyle/>
        <a:p>
          <a:r>
            <a:rPr lang="en-US" sz="1600" b="1" dirty="0"/>
            <a:t>TRAAC</a:t>
          </a:r>
          <a:r>
            <a:rPr lang="en-US" sz="1600" dirty="0"/>
            <a:t> Provides Data:</a:t>
          </a:r>
          <a:br>
            <a:rPr lang="en-US" sz="1600" dirty="0"/>
          </a:br>
          <a:r>
            <a:rPr lang="en-US" sz="1600" u="none" dirty="0"/>
            <a:t>Initial evaluation </a:t>
          </a:r>
          <a:r>
            <a:rPr lang="en-US" sz="1600" dirty="0"/>
            <a:t>(PATH Intl. Standards for Certification and Accreditation; ESK2)</a:t>
          </a:r>
        </a:p>
        <a:p>
          <a:r>
            <a:rPr lang="en-US" sz="1600" u="none" dirty="0"/>
            <a:t>Outcome measure-Goal Attainment Scale(G.A.S.)</a:t>
          </a:r>
        </a:p>
        <a:p>
          <a:r>
            <a:rPr lang="en-US" sz="1600" u="none" dirty="0"/>
            <a:t>Session/progress assessment </a:t>
          </a:r>
          <a:r>
            <a:rPr lang="en-US" sz="1600" dirty="0"/>
            <a:t>(PATH Intl. Standards for Certification and Accreditation; ESK1)</a:t>
          </a:r>
        </a:p>
      </dgm:t>
    </dgm:pt>
    <dgm:pt modelId="{67667A5C-B9CC-4ADB-A16A-0414E4F85BD4}" type="parTrans" cxnId="{70A66D6A-7733-4C06-8ED2-A41109B0D297}">
      <dgm:prSet/>
      <dgm:spPr/>
      <dgm:t>
        <a:bodyPr/>
        <a:lstStyle/>
        <a:p>
          <a:endParaRPr lang="en-US"/>
        </a:p>
      </dgm:t>
    </dgm:pt>
    <dgm:pt modelId="{5512CE1A-5597-44C0-90BF-03FBB4AE91B3}" type="sibTrans" cxnId="{70A66D6A-7733-4C06-8ED2-A41109B0D297}">
      <dgm:prSet/>
      <dgm:spPr/>
      <dgm:t>
        <a:bodyPr/>
        <a:lstStyle/>
        <a:p>
          <a:endParaRPr lang="en-US"/>
        </a:p>
      </dgm:t>
    </dgm:pt>
    <dgm:pt modelId="{FD5A919C-A3B9-44C4-A1F1-A8B66957B792}" type="pres">
      <dgm:prSet presAssocID="{2C2F39AC-23F4-4169-B2D6-CE8D05868E2B}" presName="vert0" presStyleCnt="0">
        <dgm:presLayoutVars>
          <dgm:dir/>
          <dgm:animOne val="branch"/>
          <dgm:animLvl val="lvl"/>
        </dgm:presLayoutVars>
      </dgm:prSet>
      <dgm:spPr/>
    </dgm:pt>
    <dgm:pt modelId="{0304C9B7-B958-4AED-B4ED-E6CC6D49604B}" type="pres">
      <dgm:prSet presAssocID="{953F5C75-DE20-41F4-BE2D-6EA536D27520}" presName="thickLine" presStyleLbl="alignNode1" presStyleIdx="0" presStyleCnt="4"/>
      <dgm:spPr/>
    </dgm:pt>
    <dgm:pt modelId="{9D53ADBB-1675-41A9-AC58-E3699CA160D9}" type="pres">
      <dgm:prSet presAssocID="{953F5C75-DE20-41F4-BE2D-6EA536D27520}" presName="horz1" presStyleCnt="0"/>
      <dgm:spPr/>
    </dgm:pt>
    <dgm:pt modelId="{0CD0DD83-5D71-4590-9755-DECCE6283C85}" type="pres">
      <dgm:prSet presAssocID="{953F5C75-DE20-41F4-BE2D-6EA536D27520}" presName="tx1" presStyleLbl="revTx" presStyleIdx="0" presStyleCnt="4"/>
      <dgm:spPr/>
    </dgm:pt>
    <dgm:pt modelId="{876DE89B-0AA1-48DE-8D7E-9AB8E1B62442}" type="pres">
      <dgm:prSet presAssocID="{953F5C75-DE20-41F4-BE2D-6EA536D27520}" presName="vert1" presStyleCnt="0"/>
      <dgm:spPr/>
    </dgm:pt>
    <dgm:pt modelId="{067E6456-5B95-4AD7-95D8-7C2DB2173FE3}" type="pres">
      <dgm:prSet presAssocID="{65727CAA-0B5F-401F-8A74-ED75E5463B3F}" presName="thickLine" presStyleLbl="alignNode1" presStyleIdx="1" presStyleCnt="4"/>
      <dgm:spPr/>
    </dgm:pt>
    <dgm:pt modelId="{BA590217-940F-4326-8E82-D98AF3C1D1EF}" type="pres">
      <dgm:prSet presAssocID="{65727CAA-0B5F-401F-8A74-ED75E5463B3F}" presName="horz1" presStyleCnt="0"/>
      <dgm:spPr/>
    </dgm:pt>
    <dgm:pt modelId="{2338B36A-6A24-48AD-995A-E7400AD9DD1E}" type="pres">
      <dgm:prSet presAssocID="{65727CAA-0B5F-401F-8A74-ED75E5463B3F}" presName="tx1" presStyleLbl="revTx" presStyleIdx="1" presStyleCnt="4"/>
      <dgm:spPr/>
    </dgm:pt>
    <dgm:pt modelId="{EE767BC0-9C99-42E0-BD4B-2105C497B8D3}" type="pres">
      <dgm:prSet presAssocID="{65727CAA-0B5F-401F-8A74-ED75E5463B3F}" presName="vert1" presStyleCnt="0"/>
      <dgm:spPr/>
    </dgm:pt>
    <dgm:pt modelId="{7F51A861-BFCB-41EA-AB20-F97FE171F2B7}" type="pres">
      <dgm:prSet presAssocID="{49E83B32-A791-4B3A-9197-1BCE9DA50C07}" presName="thickLine" presStyleLbl="alignNode1" presStyleIdx="2" presStyleCnt="4"/>
      <dgm:spPr/>
    </dgm:pt>
    <dgm:pt modelId="{975343FD-8465-4ACB-BF05-9CC5C846401A}" type="pres">
      <dgm:prSet presAssocID="{49E83B32-A791-4B3A-9197-1BCE9DA50C07}" presName="horz1" presStyleCnt="0"/>
      <dgm:spPr/>
    </dgm:pt>
    <dgm:pt modelId="{6419EB2F-B741-4E8D-85D2-E15B5760AE63}" type="pres">
      <dgm:prSet presAssocID="{49E83B32-A791-4B3A-9197-1BCE9DA50C07}" presName="tx1" presStyleLbl="revTx" presStyleIdx="2" presStyleCnt="4" custScaleY="114313"/>
      <dgm:spPr/>
    </dgm:pt>
    <dgm:pt modelId="{48D424E4-4A1D-4B0A-8842-CC7A30613AF8}" type="pres">
      <dgm:prSet presAssocID="{49E83B32-A791-4B3A-9197-1BCE9DA50C07}" presName="vert1" presStyleCnt="0"/>
      <dgm:spPr/>
    </dgm:pt>
    <dgm:pt modelId="{F55A9A8D-BB57-4D41-A4B6-C1E3D925BD57}" type="pres">
      <dgm:prSet presAssocID="{5DB2DE60-ECFF-442F-96A4-1DF58CBCD1DC}" presName="thickLine" presStyleLbl="alignNode1" presStyleIdx="3" presStyleCnt="4"/>
      <dgm:spPr/>
    </dgm:pt>
    <dgm:pt modelId="{D0D3D211-6192-429F-B0F0-01C293D8DB5C}" type="pres">
      <dgm:prSet presAssocID="{5DB2DE60-ECFF-442F-96A4-1DF58CBCD1DC}" presName="horz1" presStyleCnt="0"/>
      <dgm:spPr/>
    </dgm:pt>
    <dgm:pt modelId="{B9578936-A70B-4D06-BF9B-ABDDE2282013}" type="pres">
      <dgm:prSet presAssocID="{5DB2DE60-ECFF-442F-96A4-1DF58CBCD1DC}" presName="tx1" presStyleLbl="revTx" presStyleIdx="3" presStyleCnt="4"/>
      <dgm:spPr/>
    </dgm:pt>
    <dgm:pt modelId="{5630EF1C-57AA-49AC-BD08-AE587A0E196B}" type="pres">
      <dgm:prSet presAssocID="{5DB2DE60-ECFF-442F-96A4-1DF58CBCD1DC}" presName="vert1" presStyleCnt="0"/>
      <dgm:spPr/>
    </dgm:pt>
  </dgm:ptLst>
  <dgm:cxnLst>
    <dgm:cxn modelId="{FAE9545F-0C40-439F-8CCA-EC5C8DF6132A}" type="presOf" srcId="{65727CAA-0B5F-401F-8A74-ED75E5463B3F}" destId="{2338B36A-6A24-48AD-995A-E7400AD9DD1E}" srcOrd="0" destOrd="0" presId="urn:microsoft.com/office/officeart/2008/layout/LinedList"/>
    <dgm:cxn modelId="{70A66D6A-7733-4C06-8ED2-A41109B0D297}" srcId="{2C2F39AC-23F4-4169-B2D6-CE8D05868E2B}" destId="{5DB2DE60-ECFF-442F-96A4-1DF58CBCD1DC}" srcOrd="3" destOrd="0" parTransId="{67667A5C-B9CC-4ADB-A16A-0414E4F85BD4}" sibTransId="{5512CE1A-5597-44C0-90BF-03FBB4AE91B3}"/>
    <dgm:cxn modelId="{743FA04B-8F8A-40DC-9344-E45F5C8F6202}" type="presOf" srcId="{49E83B32-A791-4B3A-9197-1BCE9DA50C07}" destId="{6419EB2F-B741-4E8D-85D2-E15B5760AE63}" srcOrd="0" destOrd="0" presId="urn:microsoft.com/office/officeart/2008/layout/LinedList"/>
    <dgm:cxn modelId="{0C40B557-598B-402A-A771-E9FFEE17C5BB}" srcId="{2C2F39AC-23F4-4169-B2D6-CE8D05868E2B}" destId="{953F5C75-DE20-41F4-BE2D-6EA536D27520}" srcOrd="0" destOrd="0" parTransId="{9B7B318A-C1AF-4274-A7FB-2751CC235824}" sibTransId="{ECEB22DA-BCFD-447F-9782-0A093615AD49}"/>
    <dgm:cxn modelId="{A8B5BF78-AB55-41F7-8ED1-4AE6319A06F4}" type="presOf" srcId="{953F5C75-DE20-41F4-BE2D-6EA536D27520}" destId="{0CD0DD83-5D71-4590-9755-DECCE6283C85}" srcOrd="0" destOrd="0" presId="urn:microsoft.com/office/officeart/2008/layout/LinedList"/>
    <dgm:cxn modelId="{C9C5CC90-F65E-4A3B-9614-FD69E8A20AD8}" type="presOf" srcId="{5DB2DE60-ECFF-442F-96A4-1DF58CBCD1DC}" destId="{B9578936-A70B-4D06-BF9B-ABDDE2282013}" srcOrd="0" destOrd="0" presId="urn:microsoft.com/office/officeart/2008/layout/LinedList"/>
    <dgm:cxn modelId="{909C2FB8-41B8-4493-9776-D78CC3E4E79A}" srcId="{2C2F39AC-23F4-4169-B2D6-CE8D05868E2B}" destId="{49E83B32-A791-4B3A-9197-1BCE9DA50C07}" srcOrd="2" destOrd="0" parTransId="{71A8D537-297D-46BF-B0B5-205B15113896}" sibTransId="{54E1047A-43FA-4B68-BB77-8F56D4450525}"/>
    <dgm:cxn modelId="{141FDEF2-D66D-4993-AF11-5381C99B0AD1}" srcId="{2C2F39AC-23F4-4169-B2D6-CE8D05868E2B}" destId="{65727CAA-0B5F-401F-8A74-ED75E5463B3F}" srcOrd="1" destOrd="0" parTransId="{E6CDAC75-AFC9-40FA-8759-30454CE24D3E}" sibTransId="{54A6D860-383C-4EBC-BBCB-9D87CCA11530}"/>
    <dgm:cxn modelId="{BF7119F6-CF11-4023-B5D0-5131F9D50237}" type="presOf" srcId="{2C2F39AC-23F4-4169-B2D6-CE8D05868E2B}" destId="{FD5A919C-A3B9-44C4-A1F1-A8B66957B792}" srcOrd="0" destOrd="0" presId="urn:microsoft.com/office/officeart/2008/layout/LinedList"/>
    <dgm:cxn modelId="{46E55EAB-047C-4F56-8FBA-4FD0ACB1FE8F}" type="presParOf" srcId="{FD5A919C-A3B9-44C4-A1F1-A8B66957B792}" destId="{0304C9B7-B958-4AED-B4ED-E6CC6D49604B}" srcOrd="0" destOrd="0" presId="urn:microsoft.com/office/officeart/2008/layout/LinedList"/>
    <dgm:cxn modelId="{4A64A4AD-905A-4456-B393-A59F5531E0FE}" type="presParOf" srcId="{FD5A919C-A3B9-44C4-A1F1-A8B66957B792}" destId="{9D53ADBB-1675-41A9-AC58-E3699CA160D9}" srcOrd="1" destOrd="0" presId="urn:microsoft.com/office/officeart/2008/layout/LinedList"/>
    <dgm:cxn modelId="{D8C04EEA-A542-4AA6-96B5-F930B598E4E0}" type="presParOf" srcId="{9D53ADBB-1675-41A9-AC58-E3699CA160D9}" destId="{0CD0DD83-5D71-4590-9755-DECCE6283C85}" srcOrd="0" destOrd="0" presId="urn:microsoft.com/office/officeart/2008/layout/LinedList"/>
    <dgm:cxn modelId="{D4611FDE-EFB2-4BA8-B73D-F7A3BFBD500D}" type="presParOf" srcId="{9D53ADBB-1675-41A9-AC58-E3699CA160D9}" destId="{876DE89B-0AA1-48DE-8D7E-9AB8E1B62442}" srcOrd="1" destOrd="0" presId="urn:microsoft.com/office/officeart/2008/layout/LinedList"/>
    <dgm:cxn modelId="{98556D4A-4646-48FC-9124-89F1C2C06746}" type="presParOf" srcId="{FD5A919C-A3B9-44C4-A1F1-A8B66957B792}" destId="{067E6456-5B95-4AD7-95D8-7C2DB2173FE3}" srcOrd="2" destOrd="0" presId="urn:microsoft.com/office/officeart/2008/layout/LinedList"/>
    <dgm:cxn modelId="{6B060F57-DAE4-4F73-894D-0177D6001616}" type="presParOf" srcId="{FD5A919C-A3B9-44C4-A1F1-A8B66957B792}" destId="{BA590217-940F-4326-8E82-D98AF3C1D1EF}" srcOrd="3" destOrd="0" presId="urn:microsoft.com/office/officeart/2008/layout/LinedList"/>
    <dgm:cxn modelId="{95163B2C-4391-4369-8FF2-F4C311E8CCBC}" type="presParOf" srcId="{BA590217-940F-4326-8E82-D98AF3C1D1EF}" destId="{2338B36A-6A24-48AD-995A-E7400AD9DD1E}" srcOrd="0" destOrd="0" presId="urn:microsoft.com/office/officeart/2008/layout/LinedList"/>
    <dgm:cxn modelId="{3BDE3C4D-A44F-46D0-B2C5-33FFA5617111}" type="presParOf" srcId="{BA590217-940F-4326-8E82-D98AF3C1D1EF}" destId="{EE767BC0-9C99-42E0-BD4B-2105C497B8D3}" srcOrd="1" destOrd="0" presId="urn:microsoft.com/office/officeart/2008/layout/LinedList"/>
    <dgm:cxn modelId="{12E6AA95-5EB3-4860-BD2E-978042956B1D}" type="presParOf" srcId="{FD5A919C-A3B9-44C4-A1F1-A8B66957B792}" destId="{7F51A861-BFCB-41EA-AB20-F97FE171F2B7}" srcOrd="4" destOrd="0" presId="urn:microsoft.com/office/officeart/2008/layout/LinedList"/>
    <dgm:cxn modelId="{8C04B3A9-12C0-400B-A9D2-E952F37707D8}" type="presParOf" srcId="{FD5A919C-A3B9-44C4-A1F1-A8B66957B792}" destId="{975343FD-8465-4ACB-BF05-9CC5C846401A}" srcOrd="5" destOrd="0" presId="urn:microsoft.com/office/officeart/2008/layout/LinedList"/>
    <dgm:cxn modelId="{DDF3886C-570D-4CC3-ADE6-9EDEA4984186}" type="presParOf" srcId="{975343FD-8465-4ACB-BF05-9CC5C846401A}" destId="{6419EB2F-B741-4E8D-85D2-E15B5760AE63}" srcOrd="0" destOrd="0" presId="urn:microsoft.com/office/officeart/2008/layout/LinedList"/>
    <dgm:cxn modelId="{56F18618-0471-49BE-8161-3D248BA39957}" type="presParOf" srcId="{975343FD-8465-4ACB-BF05-9CC5C846401A}" destId="{48D424E4-4A1D-4B0A-8842-CC7A30613AF8}" srcOrd="1" destOrd="0" presId="urn:microsoft.com/office/officeart/2008/layout/LinedList"/>
    <dgm:cxn modelId="{FA8D6175-1EF0-47CC-A03C-E08ECC50F36F}" type="presParOf" srcId="{FD5A919C-A3B9-44C4-A1F1-A8B66957B792}" destId="{F55A9A8D-BB57-4D41-A4B6-C1E3D925BD57}" srcOrd="6" destOrd="0" presId="urn:microsoft.com/office/officeart/2008/layout/LinedList"/>
    <dgm:cxn modelId="{3EDC3F06-A1BF-4B1F-ACE0-E86346129044}" type="presParOf" srcId="{FD5A919C-A3B9-44C4-A1F1-A8B66957B792}" destId="{D0D3D211-6192-429F-B0F0-01C293D8DB5C}" srcOrd="7" destOrd="0" presId="urn:microsoft.com/office/officeart/2008/layout/LinedList"/>
    <dgm:cxn modelId="{B9A4C708-5ABE-4882-99DD-141FF92F19AF}" type="presParOf" srcId="{D0D3D211-6192-429F-B0F0-01C293D8DB5C}" destId="{B9578936-A70B-4D06-BF9B-ABDDE2282013}" srcOrd="0" destOrd="0" presId="urn:microsoft.com/office/officeart/2008/layout/LinedList"/>
    <dgm:cxn modelId="{10E9B335-1ABC-4412-B9AE-1104A0FFD1C7}" type="presParOf" srcId="{D0D3D211-6192-429F-B0F0-01C293D8DB5C}" destId="{5630EF1C-57AA-49AC-BD08-AE587A0E196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E4741B-A293-45C5-A5C3-82BA2C26D505}"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95C0F2FE-CF9C-490A-9409-446F8E59604A}">
      <dgm:prSet/>
      <dgm:spPr/>
      <dgm:t>
        <a:bodyPr/>
        <a:lstStyle/>
        <a:p>
          <a:r>
            <a:rPr lang="en-US"/>
            <a:t>Developmental sequence</a:t>
          </a:r>
        </a:p>
      </dgm:t>
    </dgm:pt>
    <dgm:pt modelId="{B4B99D34-0E6A-4A19-93DC-4E89FFC5765F}" type="parTrans" cxnId="{4A04B505-34CC-45B9-BB1B-81387A4807BC}">
      <dgm:prSet/>
      <dgm:spPr/>
      <dgm:t>
        <a:bodyPr/>
        <a:lstStyle/>
        <a:p>
          <a:endParaRPr lang="en-US"/>
        </a:p>
      </dgm:t>
    </dgm:pt>
    <dgm:pt modelId="{98D33127-9B04-47D4-8112-3AAB8729D179}" type="sibTrans" cxnId="{4A04B505-34CC-45B9-BB1B-81387A4807BC}">
      <dgm:prSet/>
      <dgm:spPr/>
      <dgm:t>
        <a:bodyPr/>
        <a:lstStyle/>
        <a:p>
          <a:endParaRPr lang="en-US"/>
        </a:p>
      </dgm:t>
    </dgm:pt>
    <dgm:pt modelId="{781832C6-9EB7-4076-8641-8F23D5EA2DEA}">
      <dgm:prSet/>
      <dgm:spPr/>
      <dgm:t>
        <a:bodyPr/>
        <a:lstStyle/>
        <a:p>
          <a:r>
            <a:rPr lang="en-US"/>
            <a:t>Process –sensory/physical of initiation, sustaining, completing/transitioning</a:t>
          </a:r>
        </a:p>
      </dgm:t>
    </dgm:pt>
    <dgm:pt modelId="{089B2709-F999-4555-9A02-9E32265FEAB0}" type="parTrans" cxnId="{D741FF09-F495-4FA8-99D7-71F24261D66B}">
      <dgm:prSet/>
      <dgm:spPr/>
      <dgm:t>
        <a:bodyPr/>
        <a:lstStyle/>
        <a:p>
          <a:endParaRPr lang="en-US"/>
        </a:p>
      </dgm:t>
    </dgm:pt>
    <dgm:pt modelId="{9983D7A4-9A6F-4036-BAA1-EE6D54C40280}" type="sibTrans" cxnId="{D741FF09-F495-4FA8-99D7-71F24261D66B}">
      <dgm:prSet/>
      <dgm:spPr/>
      <dgm:t>
        <a:bodyPr/>
        <a:lstStyle/>
        <a:p>
          <a:endParaRPr lang="en-US"/>
        </a:p>
      </dgm:t>
    </dgm:pt>
    <dgm:pt modelId="{E4EFB929-9404-4757-806E-BD569587FE45}">
      <dgm:prSet/>
      <dgm:spPr/>
      <dgm:t>
        <a:bodyPr/>
        <a:lstStyle/>
        <a:p>
          <a:r>
            <a:rPr lang="en-US"/>
            <a:t>Social/Cognition-Matching, observing, modeling with peers &amp; staff</a:t>
          </a:r>
        </a:p>
      </dgm:t>
    </dgm:pt>
    <dgm:pt modelId="{FD3FF0EB-A033-4D61-8B41-263164A6833B}" type="parTrans" cxnId="{27842EBB-F079-4989-9B02-81D019BD387C}">
      <dgm:prSet/>
      <dgm:spPr/>
      <dgm:t>
        <a:bodyPr/>
        <a:lstStyle/>
        <a:p>
          <a:endParaRPr lang="en-US"/>
        </a:p>
      </dgm:t>
    </dgm:pt>
    <dgm:pt modelId="{0BEB6938-5241-4B0C-A421-B6ADD192F656}" type="sibTrans" cxnId="{27842EBB-F079-4989-9B02-81D019BD387C}">
      <dgm:prSet/>
      <dgm:spPr/>
      <dgm:t>
        <a:bodyPr/>
        <a:lstStyle/>
        <a:p>
          <a:endParaRPr lang="en-US"/>
        </a:p>
      </dgm:t>
    </dgm:pt>
    <dgm:pt modelId="{29613DED-D998-4464-B3DB-8A4E46F4B709}">
      <dgm:prSet/>
      <dgm:spPr/>
      <dgm:t>
        <a:bodyPr/>
        <a:lstStyle/>
        <a:p>
          <a:pPr>
            <a:lnSpc>
              <a:spcPct val="100000"/>
            </a:lnSpc>
          </a:pPr>
          <a:r>
            <a:rPr lang="en-US" dirty="0"/>
            <a:t>Habit routines – time and space orientation using speed and production with practice and repetition</a:t>
          </a:r>
        </a:p>
      </dgm:t>
    </dgm:pt>
    <dgm:pt modelId="{C0F3563A-85BB-4032-89C0-7A1AEBDF6F8E}" type="parTrans" cxnId="{B4826FDB-9754-4FA5-90E9-60A487BFAAA3}">
      <dgm:prSet/>
      <dgm:spPr/>
      <dgm:t>
        <a:bodyPr/>
        <a:lstStyle/>
        <a:p>
          <a:endParaRPr lang="en-US"/>
        </a:p>
      </dgm:t>
    </dgm:pt>
    <dgm:pt modelId="{5538F9AA-B515-4749-8EF6-BAF277AC2882}" type="sibTrans" cxnId="{B4826FDB-9754-4FA5-90E9-60A487BFAAA3}">
      <dgm:prSet/>
      <dgm:spPr/>
      <dgm:t>
        <a:bodyPr/>
        <a:lstStyle/>
        <a:p>
          <a:endParaRPr lang="en-US"/>
        </a:p>
      </dgm:t>
    </dgm:pt>
    <dgm:pt modelId="{76D9AB7F-D0D3-4DA0-AB3C-D328456ACCAC}" type="pres">
      <dgm:prSet presAssocID="{F2E4741B-A293-45C5-A5C3-82BA2C26D505}" presName="outerComposite" presStyleCnt="0">
        <dgm:presLayoutVars>
          <dgm:chMax val="5"/>
          <dgm:dir/>
          <dgm:resizeHandles val="exact"/>
        </dgm:presLayoutVars>
      </dgm:prSet>
      <dgm:spPr/>
    </dgm:pt>
    <dgm:pt modelId="{E0E4D077-0114-4950-984D-2D0C332BE4A7}" type="pres">
      <dgm:prSet presAssocID="{F2E4741B-A293-45C5-A5C3-82BA2C26D505}" presName="dummyMaxCanvas" presStyleCnt="0">
        <dgm:presLayoutVars/>
      </dgm:prSet>
      <dgm:spPr/>
    </dgm:pt>
    <dgm:pt modelId="{D5699632-CCDB-4AAE-A893-18B8638EF155}" type="pres">
      <dgm:prSet presAssocID="{F2E4741B-A293-45C5-A5C3-82BA2C26D505}" presName="FourNodes_1" presStyleLbl="node1" presStyleIdx="0" presStyleCnt="4">
        <dgm:presLayoutVars>
          <dgm:bulletEnabled val="1"/>
        </dgm:presLayoutVars>
      </dgm:prSet>
      <dgm:spPr/>
    </dgm:pt>
    <dgm:pt modelId="{A9F4152A-393B-4689-9B6E-898145CDFE85}" type="pres">
      <dgm:prSet presAssocID="{F2E4741B-A293-45C5-A5C3-82BA2C26D505}" presName="FourNodes_2" presStyleLbl="node1" presStyleIdx="1" presStyleCnt="4">
        <dgm:presLayoutVars>
          <dgm:bulletEnabled val="1"/>
        </dgm:presLayoutVars>
      </dgm:prSet>
      <dgm:spPr/>
    </dgm:pt>
    <dgm:pt modelId="{AAA47CF5-FDE7-4CD1-B236-BF92887AF280}" type="pres">
      <dgm:prSet presAssocID="{F2E4741B-A293-45C5-A5C3-82BA2C26D505}" presName="FourNodes_3" presStyleLbl="node1" presStyleIdx="2" presStyleCnt="4">
        <dgm:presLayoutVars>
          <dgm:bulletEnabled val="1"/>
        </dgm:presLayoutVars>
      </dgm:prSet>
      <dgm:spPr/>
    </dgm:pt>
    <dgm:pt modelId="{F2BFAD38-6039-4491-9D4C-3C65E24DFC0B}" type="pres">
      <dgm:prSet presAssocID="{F2E4741B-A293-45C5-A5C3-82BA2C26D505}" presName="FourNodes_4" presStyleLbl="node1" presStyleIdx="3" presStyleCnt="4">
        <dgm:presLayoutVars>
          <dgm:bulletEnabled val="1"/>
        </dgm:presLayoutVars>
      </dgm:prSet>
      <dgm:spPr/>
    </dgm:pt>
    <dgm:pt modelId="{E2CFC61D-820C-4CC2-8D7F-04484165E6BD}" type="pres">
      <dgm:prSet presAssocID="{F2E4741B-A293-45C5-A5C3-82BA2C26D505}" presName="FourConn_1-2" presStyleLbl="fgAccFollowNode1" presStyleIdx="0" presStyleCnt="3">
        <dgm:presLayoutVars>
          <dgm:bulletEnabled val="1"/>
        </dgm:presLayoutVars>
      </dgm:prSet>
      <dgm:spPr/>
    </dgm:pt>
    <dgm:pt modelId="{B4A85415-9E22-4AC0-9DA0-F4CF58F44111}" type="pres">
      <dgm:prSet presAssocID="{F2E4741B-A293-45C5-A5C3-82BA2C26D505}" presName="FourConn_2-3" presStyleLbl="fgAccFollowNode1" presStyleIdx="1" presStyleCnt="3">
        <dgm:presLayoutVars>
          <dgm:bulletEnabled val="1"/>
        </dgm:presLayoutVars>
      </dgm:prSet>
      <dgm:spPr/>
    </dgm:pt>
    <dgm:pt modelId="{21BC05DC-50B8-4325-A77F-73470F0E5EC3}" type="pres">
      <dgm:prSet presAssocID="{F2E4741B-A293-45C5-A5C3-82BA2C26D505}" presName="FourConn_3-4" presStyleLbl="fgAccFollowNode1" presStyleIdx="2" presStyleCnt="3">
        <dgm:presLayoutVars>
          <dgm:bulletEnabled val="1"/>
        </dgm:presLayoutVars>
      </dgm:prSet>
      <dgm:spPr/>
    </dgm:pt>
    <dgm:pt modelId="{26C45E99-CDBE-4B88-9570-994CC6C3C6AB}" type="pres">
      <dgm:prSet presAssocID="{F2E4741B-A293-45C5-A5C3-82BA2C26D505}" presName="FourNodes_1_text" presStyleLbl="node1" presStyleIdx="3" presStyleCnt="4">
        <dgm:presLayoutVars>
          <dgm:bulletEnabled val="1"/>
        </dgm:presLayoutVars>
      </dgm:prSet>
      <dgm:spPr/>
    </dgm:pt>
    <dgm:pt modelId="{FA573058-D4E7-4E40-B554-8A8D2CE4633E}" type="pres">
      <dgm:prSet presAssocID="{F2E4741B-A293-45C5-A5C3-82BA2C26D505}" presName="FourNodes_2_text" presStyleLbl="node1" presStyleIdx="3" presStyleCnt="4">
        <dgm:presLayoutVars>
          <dgm:bulletEnabled val="1"/>
        </dgm:presLayoutVars>
      </dgm:prSet>
      <dgm:spPr/>
    </dgm:pt>
    <dgm:pt modelId="{A210C8EA-4A0B-4727-A78D-36F143DCB3B6}" type="pres">
      <dgm:prSet presAssocID="{F2E4741B-A293-45C5-A5C3-82BA2C26D505}" presName="FourNodes_3_text" presStyleLbl="node1" presStyleIdx="3" presStyleCnt="4">
        <dgm:presLayoutVars>
          <dgm:bulletEnabled val="1"/>
        </dgm:presLayoutVars>
      </dgm:prSet>
      <dgm:spPr/>
    </dgm:pt>
    <dgm:pt modelId="{04E08D5A-810A-4024-BC45-5F9ECDCCB26E}" type="pres">
      <dgm:prSet presAssocID="{F2E4741B-A293-45C5-A5C3-82BA2C26D505}" presName="FourNodes_4_text" presStyleLbl="node1" presStyleIdx="3" presStyleCnt="4">
        <dgm:presLayoutVars>
          <dgm:bulletEnabled val="1"/>
        </dgm:presLayoutVars>
      </dgm:prSet>
      <dgm:spPr/>
    </dgm:pt>
  </dgm:ptLst>
  <dgm:cxnLst>
    <dgm:cxn modelId="{4A04B505-34CC-45B9-BB1B-81387A4807BC}" srcId="{F2E4741B-A293-45C5-A5C3-82BA2C26D505}" destId="{95C0F2FE-CF9C-490A-9409-446F8E59604A}" srcOrd="0" destOrd="0" parTransId="{B4B99D34-0E6A-4A19-93DC-4E89FFC5765F}" sibTransId="{98D33127-9B04-47D4-8112-3AAB8729D179}"/>
    <dgm:cxn modelId="{A5314707-BD30-4C1F-911E-515C1080F26B}" type="presOf" srcId="{29613DED-D998-4464-B3DB-8A4E46F4B709}" destId="{04E08D5A-810A-4024-BC45-5F9ECDCCB26E}" srcOrd="1" destOrd="0" presId="urn:microsoft.com/office/officeart/2005/8/layout/vProcess5"/>
    <dgm:cxn modelId="{D741FF09-F495-4FA8-99D7-71F24261D66B}" srcId="{F2E4741B-A293-45C5-A5C3-82BA2C26D505}" destId="{781832C6-9EB7-4076-8641-8F23D5EA2DEA}" srcOrd="1" destOrd="0" parTransId="{089B2709-F999-4555-9A02-9E32265FEAB0}" sibTransId="{9983D7A4-9A6F-4036-BAA1-EE6D54C40280}"/>
    <dgm:cxn modelId="{F4ED5A1B-BCE2-43F9-B33D-CB18620EA63C}" type="presOf" srcId="{781832C6-9EB7-4076-8641-8F23D5EA2DEA}" destId="{A9F4152A-393B-4689-9B6E-898145CDFE85}" srcOrd="0" destOrd="0" presId="urn:microsoft.com/office/officeart/2005/8/layout/vProcess5"/>
    <dgm:cxn modelId="{FB437A27-2BE2-4256-9B30-9891032DC113}" type="presOf" srcId="{95C0F2FE-CF9C-490A-9409-446F8E59604A}" destId="{26C45E99-CDBE-4B88-9570-994CC6C3C6AB}" srcOrd="1" destOrd="0" presId="urn:microsoft.com/office/officeart/2005/8/layout/vProcess5"/>
    <dgm:cxn modelId="{63CF112A-5A1B-47B4-BE50-69485F07A134}" type="presOf" srcId="{E4EFB929-9404-4757-806E-BD569587FE45}" destId="{AAA47CF5-FDE7-4CD1-B236-BF92887AF280}" srcOrd="0" destOrd="0" presId="urn:microsoft.com/office/officeart/2005/8/layout/vProcess5"/>
    <dgm:cxn modelId="{7CF9942F-5BCB-4761-B66F-B2062F5DC0D1}" type="presOf" srcId="{F2E4741B-A293-45C5-A5C3-82BA2C26D505}" destId="{76D9AB7F-D0D3-4DA0-AB3C-D328456ACCAC}" srcOrd="0" destOrd="0" presId="urn:microsoft.com/office/officeart/2005/8/layout/vProcess5"/>
    <dgm:cxn modelId="{10232E33-766A-4920-A946-4C64352B0210}" type="presOf" srcId="{9983D7A4-9A6F-4036-BAA1-EE6D54C40280}" destId="{B4A85415-9E22-4AC0-9DA0-F4CF58F44111}" srcOrd="0" destOrd="0" presId="urn:microsoft.com/office/officeart/2005/8/layout/vProcess5"/>
    <dgm:cxn modelId="{588BEB5E-75FD-4BB4-A380-B844A03D12ED}" type="presOf" srcId="{29613DED-D998-4464-B3DB-8A4E46F4B709}" destId="{F2BFAD38-6039-4491-9D4C-3C65E24DFC0B}" srcOrd="0" destOrd="0" presId="urn:microsoft.com/office/officeart/2005/8/layout/vProcess5"/>
    <dgm:cxn modelId="{D78D336F-9C1B-4899-AB21-4ED42B5B4001}" type="presOf" srcId="{E4EFB929-9404-4757-806E-BD569587FE45}" destId="{A210C8EA-4A0B-4727-A78D-36F143DCB3B6}" srcOrd="1" destOrd="0" presId="urn:microsoft.com/office/officeart/2005/8/layout/vProcess5"/>
    <dgm:cxn modelId="{89220A74-142E-4C02-B62C-1CA498074BF7}" type="presOf" srcId="{0BEB6938-5241-4B0C-A421-B6ADD192F656}" destId="{21BC05DC-50B8-4325-A77F-73470F0E5EC3}" srcOrd="0" destOrd="0" presId="urn:microsoft.com/office/officeart/2005/8/layout/vProcess5"/>
    <dgm:cxn modelId="{AD12A0AA-7557-4653-8922-D3577DDFD8BC}" type="presOf" srcId="{98D33127-9B04-47D4-8112-3AAB8729D179}" destId="{E2CFC61D-820C-4CC2-8D7F-04484165E6BD}" srcOrd="0" destOrd="0" presId="urn:microsoft.com/office/officeart/2005/8/layout/vProcess5"/>
    <dgm:cxn modelId="{A9F9E7B1-4B93-4AF9-9DB3-03225BDBA56C}" type="presOf" srcId="{781832C6-9EB7-4076-8641-8F23D5EA2DEA}" destId="{FA573058-D4E7-4E40-B554-8A8D2CE4633E}" srcOrd="1" destOrd="0" presId="urn:microsoft.com/office/officeart/2005/8/layout/vProcess5"/>
    <dgm:cxn modelId="{27842EBB-F079-4989-9B02-81D019BD387C}" srcId="{F2E4741B-A293-45C5-A5C3-82BA2C26D505}" destId="{E4EFB929-9404-4757-806E-BD569587FE45}" srcOrd="2" destOrd="0" parTransId="{FD3FF0EB-A033-4D61-8B41-263164A6833B}" sibTransId="{0BEB6938-5241-4B0C-A421-B6ADD192F656}"/>
    <dgm:cxn modelId="{03ED98C3-DAE4-4226-A31D-B464AA4028D3}" type="presOf" srcId="{95C0F2FE-CF9C-490A-9409-446F8E59604A}" destId="{D5699632-CCDB-4AAE-A893-18B8638EF155}" srcOrd="0" destOrd="0" presId="urn:microsoft.com/office/officeart/2005/8/layout/vProcess5"/>
    <dgm:cxn modelId="{B4826FDB-9754-4FA5-90E9-60A487BFAAA3}" srcId="{F2E4741B-A293-45C5-A5C3-82BA2C26D505}" destId="{29613DED-D998-4464-B3DB-8A4E46F4B709}" srcOrd="3" destOrd="0" parTransId="{C0F3563A-85BB-4032-89C0-7A1AEBDF6F8E}" sibTransId="{5538F9AA-B515-4749-8EF6-BAF277AC2882}"/>
    <dgm:cxn modelId="{2993FACA-2192-4366-BA8D-7C79AC0E01C2}" type="presParOf" srcId="{76D9AB7F-D0D3-4DA0-AB3C-D328456ACCAC}" destId="{E0E4D077-0114-4950-984D-2D0C332BE4A7}" srcOrd="0" destOrd="0" presId="urn:microsoft.com/office/officeart/2005/8/layout/vProcess5"/>
    <dgm:cxn modelId="{29A2E2CB-E40B-421D-8EB5-CE3495433881}" type="presParOf" srcId="{76D9AB7F-D0D3-4DA0-AB3C-D328456ACCAC}" destId="{D5699632-CCDB-4AAE-A893-18B8638EF155}" srcOrd="1" destOrd="0" presId="urn:microsoft.com/office/officeart/2005/8/layout/vProcess5"/>
    <dgm:cxn modelId="{A0A6DE05-04CF-4526-B4A8-1EB9FBE45429}" type="presParOf" srcId="{76D9AB7F-D0D3-4DA0-AB3C-D328456ACCAC}" destId="{A9F4152A-393B-4689-9B6E-898145CDFE85}" srcOrd="2" destOrd="0" presId="urn:microsoft.com/office/officeart/2005/8/layout/vProcess5"/>
    <dgm:cxn modelId="{D957AF1D-33B0-4209-A482-8E083FADF43D}" type="presParOf" srcId="{76D9AB7F-D0D3-4DA0-AB3C-D328456ACCAC}" destId="{AAA47CF5-FDE7-4CD1-B236-BF92887AF280}" srcOrd="3" destOrd="0" presId="urn:microsoft.com/office/officeart/2005/8/layout/vProcess5"/>
    <dgm:cxn modelId="{C857103F-1C8B-4CED-B795-14906C63BC2D}" type="presParOf" srcId="{76D9AB7F-D0D3-4DA0-AB3C-D328456ACCAC}" destId="{F2BFAD38-6039-4491-9D4C-3C65E24DFC0B}" srcOrd="4" destOrd="0" presId="urn:microsoft.com/office/officeart/2005/8/layout/vProcess5"/>
    <dgm:cxn modelId="{66BEE2D3-5A17-4ABC-B88A-464B3C1F50F4}" type="presParOf" srcId="{76D9AB7F-D0D3-4DA0-AB3C-D328456ACCAC}" destId="{E2CFC61D-820C-4CC2-8D7F-04484165E6BD}" srcOrd="5" destOrd="0" presId="urn:microsoft.com/office/officeart/2005/8/layout/vProcess5"/>
    <dgm:cxn modelId="{0C835BB1-7BDA-405B-8B4C-B8439A11758C}" type="presParOf" srcId="{76D9AB7F-D0D3-4DA0-AB3C-D328456ACCAC}" destId="{B4A85415-9E22-4AC0-9DA0-F4CF58F44111}" srcOrd="6" destOrd="0" presId="urn:microsoft.com/office/officeart/2005/8/layout/vProcess5"/>
    <dgm:cxn modelId="{56287A73-2DB9-4F50-9EEA-C218324835B9}" type="presParOf" srcId="{76D9AB7F-D0D3-4DA0-AB3C-D328456ACCAC}" destId="{21BC05DC-50B8-4325-A77F-73470F0E5EC3}" srcOrd="7" destOrd="0" presId="urn:microsoft.com/office/officeart/2005/8/layout/vProcess5"/>
    <dgm:cxn modelId="{FCC7C53D-612E-4B42-91CF-76FE7830069B}" type="presParOf" srcId="{76D9AB7F-D0D3-4DA0-AB3C-D328456ACCAC}" destId="{26C45E99-CDBE-4B88-9570-994CC6C3C6AB}" srcOrd="8" destOrd="0" presId="urn:microsoft.com/office/officeart/2005/8/layout/vProcess5"/>
    <dgm:cxn modelId="{6E76BCAD-1408-41AC-AA96-BAED378D627F}" type="presParOf" srcId="{76D9AB7F-D0D3-4DA0-AB3C-D328456ACCAC}" destId="{FA573058-D4E7-4E40-B554-8A8D2CE4633E}" srcOrd="9" destOrd="0" presId="urn:microsoft.com/office/officeart/2005/8/layout/vProcess5"/>
    <dgm:cxn modelId="{9DAFF834-5436-4AEB-BD08-BBF54499D855}" type="presParOf" srcId="{76D9AB7F-D0D3-4DA0-AB3C-D328456ACCAC}" destId="{A210C8EA-4A0B-4727-A78D-36F143DCB3B6}" srcOrd="10" destOrd="0" presId="urn:microsoft.com/office/officeart/2005/8/layout/vProcess5"/>
    <dgm:cxn modelId="{D086DA8E-0730-4B44-A9A1-41D99BBA1A3C}" type="presParOf" srcId="{76D9AB7F-D0D3-4DA0-AB3C-D328456ACCAC}" destId="{04E08D5A-810A-4024-BC45-5F9ECDCCB26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7CF27B-CDEE-4707-B5AB-698B41F61E64}" type="doc">
      <dgm:prSet loTypeId="urn:microsoft.com/office/officeart/2005/8/layout/cycle5" loCatId="cycle" qsTypeId="urn:microsoft.com/office/officeart/2005/8/quickstyle/simple5" qsCatId="simple" csTypeId="urn:microsoft.com/office/officeart/2005/8/colors/colorful5" csCatId="colorful" phldr="1"/>
      <dgm:spPr/>
      <dgm:t>
        <a:bodyPr/>
        <a:lstStyle/>
        <a:p>
          <a:endParaRPr lang="en-US"/>
        </a:p>
      </dgm:t>
    </dgm:pt>
    <dgm:pt modelId="{CE561884-4C8E-4EB9-B766-2078E2652C3D}">
      <dgm:prSet phldrT="[Text]"/>
      <dgm:spPr/>
      <dgm:t>
        <a:bodyPr/>
        <a:lstStyle/>
        <a:p>
          <a:r>
            <a:rPr lang="en-US"/>
            <a:t>Concrete Experiences</a:t>
          </a:r>
          <a:endParaRPr lang="en-US" dirty="0"/>
        </a:p>
      </dgm:t>
    </dgm:pt>
    <dgm:pt modelId="{F2B7EAAD-71CD-4B7B-9BBC-2A4707C182C3}" type="parTrans" cxnId="{E2AE20AC-AE37-47A1-A41C-57E1239B2615}">
      <dgm:prSet/>
      <dgm:spPr/>
      <dgm:t>
        <a:bodyPr/>
        <a:lstStyle/>
        <a:p>
          <a:endParaRPr lang="en-US"/>
        </a:p>
      </dgm:t>
    </dgm:pt>
    <dgm:pt modelId="{B3B0EC3F-8DFE-4676-8569-EF9B570F44C5}" type="sibTrans" cxnId="{E2AE20AC-AE37-47A1-A41C-57E1239B2615}">
      <dgm:prSet/>
      <dgm:spPr/>
      <dgm:t>
        <a:bodyPr/>
        <a:lstStyle/>
        <a:p>
          <a:endParaRPr lang="en-US"/>
        </a:p>
      </dgm:t>
    </dgm:pt>
    <dgm:pt modelId="{4B58AEC5-2B8B-470A-BF0A-B42A7BA9E170}">
      <dgm:prSet phldrT="[Text]"/>
      <dgm:spPr/>
      <dgm:t>
        <a:bodyPr/>
        <a:lstStyle/>
        <a:p>
          <a:r>
            <a:rPr lang="en-US"/>
            <a:t>Reflective Observation</a:t>
          </a:r>
          <a:endParaRPr lang="en-US" dirty="0"/>
        </a:p>
      </dgm:t>
    </dgm:pt>
    <dgm:pt modelId="{D6B38BD3-29C8-47E5-9EC0-B180C460F6A6}" type="parTrans" cxnId="{9BAB4BBE-9581-45E0-BA99-5E829FFE66BD}">
      <dgm:prSet/>
      <dgm:spPr/>
      <dgm:t>
        <a:bodyPr/>
        <a:lstStyle/>
        <a:p>
          <a:endParaRPr lang="en-US"/>
        </a:p>
      </dgm:t>
    </dgm:pt>
    <dgm:pt modelId="{E2C5486C-E611-4962-88C7-D3E6AB672A73}" type="sibTrans" cxnId="{9BAB4BBE-9581-45E0-BA99-5E829FFE66BD}">
      <dgm:prSet/>
      <dgm:spPr/>
      <dgm:t>
        <a:bodyPr/>
        <a:lstStyle/>
        <a:p>
          <a:endParaRPr lang="en-US"/>
        </a:p>
      </dgm:t>
    </dgm:pt>
    <dgm:pt modelId="{2BD1DA25-06D6-46B6-A792-493CCA433BC1}">
      <dgm:prSet phldrT="[Text]"/>
      <dgm:spPr/>
      <dgm:t>
        <a:bodyPr/>
        <a:lstStyle/>
        <a:p>
          <a:r>
            <a:rPr lang="en-US"/>
            <a:t>Abstract Conceptualization</a:t>
          </a:r>
          <a:endParaRPr lang="en-US" dirty="0"/>
        </a:p>
      </dgm:t>
    </dgm:pt>
    <dgm:pt modelId="{21F8F083-255A-4EA7-8D91-F48E423E7155}" type="parTrans" cxnId="{0F957B7D-B49B-4EB4-AD93-006FAC366011}">
      <dgm:prSet/>
      <dgm:spPr/>
      <dgm:t>
        <a:bodyPr/>
        <a:lstStyle/>
        <a:p>
          <a:endParaRPr lang="en-US"/>
        </a:p>
      </dgm:t>
    </dgm:pt>
    <dgm:pt modelId="{28063A91-787D-48F7-A5D2-627F06B2A994}" type="sibTrans" cxnId="{0F957B7D-B49B-4EB4-AD93-006FAC366011}">
      <dgm:prSet/>
      <dgm:spPr/>
      <dgm:t>
        <a:bodyPr/>
        <a:lstStyle/>
        <a:p>
          <a:endParaRPr lang="en-US"/>
        </a:p>
      </dgm:t>
    </dgm:pt>
    <dgm:pt modelId="{7BC7E8C9-495E-48D1-AA31-4BD5DFEA82C3}">
      <dgm:prSet/>
      <dgm:spPr/>
      <dgm:t>
        <a:bodyPr/>
        <a:lstStyle/>
        <a:p>
          <a:r>
            <a:rPr lang="en-US"/>
            <a:t>Active Experimentation</a:t>
          </a:r>
        </a:p>
      </dgm:t>
    </dgm:pt>
    <dgm:pt modelId="{B83768F2-F9F2-426C-9527-3746F49ECD8B}" type="sibTrans" cxnId="{B81AFC3F-88B5-47F6-ADF9-6EC2F7D39427}">
      <dgm:prSet/>
      <dgm:spPr/>
      <dgm:t>
        <a:bodyPr/>
        <a:lstStyle/>
        <a:p>
          <a:endParaRPr lang="en-US"/>
        </a:p>
      </dgm:t>
    </dgm:pt>
    <dgm:pt modelId="{0542BCAD-65B0-4297-BC0F-EA650A6CEDD9}" type="parTrans" cxnId="{B81AFC3F-88B5-47F6-ADF9-6EC2F7D39427}">
      <dgm:prSet/>
      <dgm:spPr/>
      <dgm:t>
        <a:bodyPr/>
        <a:lstStyle/>
        <a:p>
          <a:endParaRPr lang="en-US"/>
        </a:p>
      </dgm:t>
    </dgm:pt>
    <dgm:pt modelId="{9B32B381-3153-4CE1-8DD3-F9534AEE5692}" type="pres">
      <dgm:prSet presAssocID="{A37CF27B-CDEE-4707-B5AB-698B41F61E64}" presName="cycle" presStyleCnt="0">
        <dgm:presLayoutVars>
          <dgm:dir/>
          <dgm:resizeHandles val="exact"/>
        </dgm:presLayoutVars>
      </dgm:prSet>
      <dgm:spPr/>
    </dgm:pt>
    <dgm:pt modelId="{44CC4A2D-3AB7-4729-873C-DBA2D462DC9E}" type="pres">
      <dgm:prSet presAssocID="{CE561884-4C8E-4EB9-B766-2078E2652C3D}" presName="node" presStyleLbl="node1" presStyleIdx="0" presStyleCnt="4">
        <dgm:presLayoutVars>
          <dgm:bulletEnabled val="1"/>
        </dgm:presLayoutVars>
      </dgm:prSet>
      <dgm:spPr/>
    </dgm:pt>
    <dgm:pt modelId="{EBF1EE63-F176-4458-8AE8-6163C59AD9D1}" type="pres">
      <dgm:prSet presAssocID="{CE561884-4C8E-4EB9-B766-2078E2652C3D}" presName="spNode" presStyleCnt="0"/>
      <dgm:spPr/>
    </dgm:pt>
    <dgm:pt modelId="{D2AB48A7-C573-4496-AB95-0E6D3EBD4AF2}" type="pres">
      <dgm:prSet presAssocID="{B3B0EC3F-8DFE-4676-8569-EF9B570F44C5}" presName="sibTrans" presStyleLbl="sibTrans1D1" presStyleIdx="0" presStyleCnt="4"/>
      <dgm:spPr/>
    </dgm:pt>
    <dgm:pt modelId="{3DB327AA-F758-479A-804A-D92EFFE72A98}" type="pres">
      <dgm:prSet presAssocID="{4B58AEC5-2B8B-470A-BF0A-B42A7BA9E170}" presName="node" presStyleLbl="node1" presStyleIdx="1" presStyleCnt="4">
        <dgm:presLayoutVars>
          <dgm:bulletEnabled val="1"/>
        </dgm:presLayoutVars>
      </dgm:prSet>
      <dgm:spPr/>
    </dgm:pt>
    <dgm:pt modelId="{CAF468D0-E4FB-46E5-BEB3-1E39CBDDCA3E}" type="pres">
      <dgm:prSet presAssocID="{4B58AEC5-2B8B-470A-BF0A-B42A7BA9E170}" presName="spNode" presStyleCnt="0"/>
      <dgm:spPr/>
    </dgm:pt>
    <dgm:pt modelId="{040E899B-B2E3-4A8D-9AAB-3147A4782979}" type="pres">
      <dgm:prSet presAssocID="{E2C5486C-E611-4962-88C7-D3E6AB672A73}" presName="sibTrans" presStyleLbl="sibTrans1D1" presStyleIdx="1" presStyleCnt="4"/>
      <dgm:spPr/>
    </dgm:pt>
    <dgm:pt modelId="{C26B9C52-7A05-4D9B-9394-AD486EDDAA58}" type="pres">
      <dgm:prSet presAssocID="{2BD1DA25-06D6-46B6-A792-493CCA433BC1}" presName="node" presStyleLbl="node1" presStyleIdx="2" presStyleCnt="4">
        <dgm:presLayoutVars>
          <dgm:bulletEnabled val="1"/>
        </dgm:presLayoutVars>
      </dgm:prSet>
      <dgm:spPr/>
    </dgm:pt>
    <dgm:pt modelId="{B4E978D5-7E66-4378-A8C6-921A41FE5DC8}" type="pres">
      <dgm:prSet presAssocID="{2BD1DA25-06D6-46B6-A792-493CCA433BC1}" presName="spNode" presStyleCnt="0"/>
      <dgm:spPr/>
    </dgm:pt>
    <dgm:pt modelId="{BC89E326-0C9F-410A-B0E7-ED95099A4CE7}" type="pres">
      <dgm:prSet presAssocID="{28063A91-787D-48F7-A5D2-627F06B2A994}" presName="sibTrans" presStyleLbl="sibTrans1D1" presStyleIdx="2" presStyleCnt="4"/>
      <dgm:spPr/>
    </dgm:pt>
    <dgm:pt modelId="{692287C7-3184-4782-BE0E-15C24C6C0425}" type="pres">
      <dgm:prSet presAssocID="{7BC7E8C9-495E-48D1-AA31-4BD5DFEA82C3}" presName="node" presStyleLbl="node1" presStyleIdx="3" presStyleCnt="4">
        <dgm:presLayoutVars>
          <dgm:bulletEnabled val="1"/>
        </dgm:presLayoutVars>
      </dgm:prSet>
      <dgm:spPr/>
    </dgm:pt>
    <dgm:pt modelId="{D1B7D6AB-A4C4-4BCF-9372-A5EC10AADB49}" type="pres">
      <dgm:prSet presAssocID="{7BC7E8C9-495E-48D1-AA31-4BD5DFEA82C3}" presName="spNode" presStyleCnt="0"/>
      <dgm:spPr/>
    </dgm:pt>
    <dgm:pt modelId="{E0448432-E59D-42E3-9F50-BBF2E351C0A8}" type="pres">
      <dgm:prSet presAssocID="{B83768F2-F9F2-426C-9527-3746F49ECD8B}" presName="sibTrans" presStyleLbl="sibTrans1D1" presStyleIdx="3" presStyleCnt="4"/>
      <dgm:spPr/>
    </dgm:pt>
  </dgm:ptLst>
  <dgm:cxnLst>
    <dgm:cxn modelId="{A760760B-E312-404A-91E3-86018FA71845}" type="presOf" srcId="{E2C5486C-E611-4962-88C7-D3E6AB672A73}" destId="{040E899B-B2E3-4A8D-9AAB-3147A4782979}" srcOrd="0" destOrd="0" presId="urn:microsoft.com/office/officeart/2005/8/layout/cycle5"/>
    <dgm:cxn modelId="{56832620-B3EB-42EC-8B28-5F8E87C36C1B}" type="presOf" srcId="{28063A91-787D-48F7-A5D2-627F06B2A994}" destId="{BC89E326-0C9F-410A-B0E7-ED95099A4CE7}" srcOrd="0" destOrd="0" presId="urn:microsoft.com/office/officeart/2005/8/layout/cycle5"/>
    <dgm:cxn modelId="{088CF424-ADE5-4619-8F4D-146CA9C3022A}" type="presOf" srcId="{A37CF27B-CDEE-4707-B5AB-698B41F61E64}" destId="{9B32B381-3153-4CE1-8DD3-F9534AEE5692}" srcOrd="0" destOrd="0" presId="urn:microsoft.com/office/officeart/2005/8/layout/cycle5"/>
    <dgm:cxn modelId="{B81AFC3F-88B5-47F6-ADF9-6EC2F7D39427}" srcId="{A37CF27B-CDEE-4707-B5AB-698B41F61E64}" destId="{7BC7E8C9-495E-48D1-AA31-4BD5DFEA82C3}" srcOrd="3" destOrd="0" parTransId="{0542BCAD-65B0-4297-BC0F-EA650A6CEDD9}" sibTransId="{B83768F2-F9F2-426C-9527-3746F49ECD8B}"/>
    <dgm:cxn modelId="{F51E6343-4C44-450F-88A6-DFC5D6C48C34}" type="presOf" srcId="{7BC7E8C9-495E-48D1-AA31-4BD5DFEA82C3}" destId="{692287C7-3184-4782-BE0E-15C24C6C0425}" srcOrd="0" destOrd="0" presId="urn:microsoft.com/office/officeart/2005/8/layout/cycle5"/>
    <dgm:cxn modelId="{11A22147-DAD6-4BB8-9E6A-A3326B0CC4D0}" type="presOf" srcId="{B3B0EC3F-8DFE-4676-8569-EF9B570F44C5}" destId="{D2AB48A7-C573-4496-AB95-0E6D3EBD4AF2}" srcOrd="0" destOrd="0" presId="urn:microsoft.com/office/officeart/2005/8/layout/cycle5"/>
    <dgm:cxn modelId="{0F957B7D-B49B-4EB4-AD93-006FAC366011}" srcId="{A37CF27B-CDEE-4707-B5AB-698B41F61E64}" destId="{2BD1DA25-06D6-46B6-A792-493CCA433BC1}" srcOrd="2" destOrd="0" parTransId="{21F8F083-255A-4EA7-8D91-F48E423E7155}" sibTransId="{28063A91-787D-48F7-A5D2-627F06B2A994}"/>
    <dgm:cxn modelId="{1D0B81A7-DBE8-4534-91BC-0282AC575ED1}" type="presOf" srcId="{2BD1DA25-06D6-46B6-A792-493CCA433BC1}" destId="{C26B9C52-7A05-4D9B-9394-AD486EDDAA58}" srcOrd="0" destOrd="0" presId="urn:microsoft.com/office/officeart/2005/8/layout/cycle5"/>
    <dgm:cxn modelId="{E2AE20AC-AE37-47A1-A41C-57E1239B2615}" srcId="{A37CF27B-CDEE-4707-B5AB-698B41F61E64}" destId="{CE561884-4C8E-4EB9-B766-2078E2652C3D}" srcOrd="0" destOrd="0" parTransId="{F2B7EAAD-71CD-4B7B-9BBC-2A4707C182C3}" sibTransId="{B3B0EC3F-8DFE-4676-8569-EF9B570F44C5}"/>
    <dgm:cxn modelId="{DA8CCCB0-4B95-477D-AE13-D50CED00E412}" type="presOf" srcId="{4B58AEC5-2B8B-470A-BF0A-B42A7BA9E170}" destId="{3DB327AA-F758-479A-804A-D92EFFE72A98}" srcOrd="0" destOrd="0" presId="urn:microsoft.com/office/officeart/2005/8/layout/cycle5"/>
    <dgm:cxn modelId="{AFBB97B2-9ED6-4DE2-9444-FC4FEC24C1B1}" type="presOf" srcId="{CE561884-4C8E-4EB9-B766-2078E2652C3D}" destId="{44CC4A2D-3AB7-4729-873C-DBA2D462DC9E}" srcOrd="0" destOrd="0" presId="urn:microsoft.com/office/officeart/2005/8/layout/cycle5"/>
    <dgm:cxn modelId="{9BAB4BBE-9581-45E0-BA99-5E829FFE66BD}" srcId="{A37CF27B-CDEE-4707-B5AB-698B41F61E64}" destId="{4B58AEC5-2B8B-470A-BF0A-B42A7BA9E170}" srcOrd="1" destOrd="0" parTransId="{D6B38BD3-29C8-47E5-9EC0-B180C460F6A6}" sibTransId="{E2C5486C-E611-4962-88C7-D3E6AB672A73}"/>
    <dgm:cxn modelId="{125C4BDE-E507-4338-95C4-A64B44776B13}" type="presOf" srcId="{B83768F2-F9F2-426C-9527-3746F49ECD8B}" destId="{E0448432-E59D-42E3-9F50-BBF2E351C0A8}" srcOrd="0" destOrd="0" presId="urn:microsoft.com/office/officeart/2005/8/layout/cycle5"/>
    <dgm:cxn modelId="{BBF933B7-1FC4-484D-87D5-A9924DE83B6E}" type="presParOf" srcId="{9B32B381-3153-4CE1-8DD3-F9534AEE5692}" destId="{44CC4A2D-3AB7-4729-873C-DBA2D462DC9E}" srcOrd="0" destOrd="0" presId="urn:microsoft.com/office/officeart/2005/8/layout/cycle5"/>
    <dgm:cxn modelId="{05FF6E1B-8D0C-47C0-A732-39190A4AEF08}" type="presParOf" srcId="{9B32B381-3153-4CE1-8DD3-F9534AEE5692}" destId="{EBF1EE63-F176-4458-8AE8-6163C59AD9D1}" srcOrd="1" destOrd="0" presId="urn:microsoft.com/office/officeart/2005/8/layout/cycle5"/>
    <dgm:cxn modelId="{809FD077-087F-4C7E-B8E6-BED4FA221793}" type="presParOf" srcId="{9B32B381-3153-4CE1-8DD3-F9534AEE5692}" destId="{D2AB48A7-C573-4496-AB95-0E6D3EBD4AF2}" srcOrd="2" destOrd="0" presId="urn:microsoft.com/office/officeart/2005/8/layout/cycle5"/>
    <dgm:cxn modelId="{DD5967E0-21D3-4C82-B3C0-B965577E7049}" type="presParOf" srcId="{9B32B381-3153-4CE1-8DD3-F9534AEE5692}" destId="{3DB327AA-F758-479A-804A-D92EFFE72A98}" srcOrd="3" destOrd="0" presId="urn:microsoft.com/office/officeart/2005/8/layout/cycle5"/>
    <dgm:cxn modelId="{FF5318B4-29E5-4A05-98CE-4BE20D81F700}" type="presParOf" srcId="{9B32B381-3153-4CE1-8DD3-F9534AEE5692}" destId="{CAF468D0-E4FB-46E5-BEB3-1E39CBDDCA3E}" srcOrd="4" destOrd="0" presId="urn:microsoft.com/office/officeart/2005/8/layout/cycle5"/>
    <dgm:cxn modelId="{68B8A407-DB30-4084-9BCF-2460AAB364B1}" type="presParOf" srcId="{9B32B381-3153-4CE1-8DD3-F9534AEE5692}" destId="{040E899B-B2E3-4A8D-9AAB-3147A4782979}" srcOrd="5" destOrd="0" presId="urn:microsoft.com/office/officeart/2005/8/layout/cycle5"/>
    <dgm:cxn modelId="{C565B5BF-C25D-430D-BF0C-50C4E172AE36}" type="presParOf" srcId="{9B32B381-3153-4CE1-8DD3-F9534AEE5692}" destId="{C26B9C52-7A05-4D9B-9394-AD486EDDAA58}" srcOrd="6" destOrd="0" presId="urn:microsoft.com/office/officeart/2005/8/layout/cycle5"/>
    <dgm:cxn modelId="{4E66CB91-0AD0-469C-8D3E-E3CEF1FB7632}" type="presParOf" srcId="{9B32B381-3153-4CE1-8DD3-F9534AEE5692}" destId="{B4E978D5-7E66-4378-A8C6-921A41FE5DC8}" srcOrd="7" destOrd="0" presId="urn:microsoft.com/office/officeart/2005/8/layout/cycle5"/>
    <dgm:cxn modelId="{64072575-DF1C-4DC2-A22A-F32945B7E177}" type="presParOf" srcId="{9B32B381-3153-4CE1-8DD3-F9534AEE5692}" destId="{BC89E326-0C9F-410A-B0E7-ED95099A4CE7}" srcOrd="8" destOrd="0" presId="urn:microsoft.com/office/officeart/2005/8/layout/cycle5"/>
    <dgm:cxn modelId="{F948CFA3-0CAA-45A6-A276-81A9C86007B7}" type="presParOf" srcId="{9B32B381-3153-4CE1-8DD3-F9534AEE5692}" destId="{692287C7-3184-4782-BE0E-15C24C6C0425}" srcOrd="9" destOrd="0" presId="urn:microsoft.com/office/officeart/2005/8/layout/cycle5"/>
    <dgm:cxn modelId="{C1225EA2-D36C-4EF7-9962-231153995403}" type="presParOf" srcId="{9B32B381-3153-4CE1-8DD3-F9534AEE5692}" destId="{D1B7D6AB-A4C4-4BCF-9372-A5EC10AADB49}" srcOrd="10" destOrd="0" presId="urn:microsoft.com/office/officeart/2005/8/layout/cycle5"/>
    <dgm:cxn modelId="{0EA31484-978B-4814-A550-9CEAF77EF735}" type="presParOf" srcId="{9B32B381-3153-4CE1-8DD3-F9534AEE5692}" destId="{E0448432-E59D-42E3-9F50-BBF2E351C0A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6842D0-6FD6-439C-8034-F3242B130CC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A865A4D-C47E-4FE4-957E-E867FD1BBE87}">
      <dgm:prSet/>
      <dgm:spPr/>
      <dgm:t>
        <a:bodyPr/>
        <a:lstStyle/>
        <a:p>
          <a:r>
            <a:rPr lang="en-US"/>
            <a:t>Important players-instructors, parents, educators, community</a:t>
          </a:r>
        </a:p>
      </dgm:t>
    </dgm:pt>
    <dgm:pt modelId="{4197D978-A8CB-460C-B9D3-FBD648D1AE77}" type="parTrans" cxnId="{23F37B78-0EDC-454A-93B7-E5659AA7A61B}">
      <dgm:prSet/>
      <dgm:spPr/>
      <dgm:t>
        <a:bodyPr/>
        <a:lstStyle/>
        <a:p>
          <a:endParaRPr lang="en-US"/>
        </a:p>
      </dgm:t>
    </dgm:pt>
    <dgm:pt modelId="{0813EBC9-5F44-4D79-A5FA-CAF104168790}" type="sibTrans" cxnId="{23F37B78-0EDC-454A-93B7-E5659AA7A61B}">
      <dgm:prSet/>
      <dgm:spPr/>
      <dgm:t>
        <a:bodyPr/>
        <a:lstStyle/>
        <a:p>
          <a:endParaRPr lang="en-US"/>
        </a:p>
      </dgm:t>
    </dgm:pt>
    <dgm:pt modelId="{FE7B4BE7-814C-4340-BA9A-92336CD8899C}">
      <dgm:prSet/>
      <dgm:spPr/>
      <dgm:t>
        <a:bodyPr/>
        <a:lstStyle/>
        <a:p>
          <a:r>
            <a:rPr lang="en-US"/>
            <a:t>Therapeutic Riding Team-instructors, volunteers, related service providers</a:t>
          </a:r>
        </a:p>
      </dgm:t>
    </dgm:pt>
    <dgm:pt modelId="{2315B650-35A3-404E-8172-E9F5C5A210CA}" type="parTrans" cxnId="{080A81B7-572B-45DF-8EDA-D73C008F4B54}">
      <dgm:prSet/>
      <dgm:spPr/>
      <dgm:t>
        <a:bodyPr/>
        <a:lstStyle/>
        <a:p>
          <a:endParaRPr lang="en-US"/>
        </a:p>
      </dgm:t>
    </dgm:pt>
    <dgm:pt modelId="{25EC00B7-86B4-40DE-8973-A4B17930333B}" type="sibTrans" cxnId="{080A81B7-572B-45DF-8EDA-D73C008F4B54}">
      <dgm:prSet/>
      <dgm:spPr/>
      <dgm:t>
        <a:bodyPr/>
        <a:lstStyle/>
        <a:p>
          <a:endParaRPr lang="en-US"/>
        </a:p>
      </dgm:t>
    </dgm:pt>
    <dgm:pt modelId="{8A25318E-8A09-447F-8D70-E2D93DF59BEC}" type="pres">
      <dgm:prSet presAssocID="{D36842D0-6FD6-439C-8034-F3242B130CC9}" presName="linear" presStyleCnt="0">
        <dgm:presLayoutVars>
          <dgm:animLvl val="lvl"/>
          <dgm:resizeHandles val="exact"/>
        </dgm:presLayoutVars>
      </dgm:prSet>
      <dgm:spPr/>
    </dgm:pt>
    <dgm:pt modelId="{1ECDA815-80F3-4EC7-8FC5-0AEE5F8A5416}" type="pres">
      <dgm:prSet presAssocID="{FE7B4BE7-814C-4340-BA9A-92336CD8899C}" presName="parentText" presStyleLbl="node1" presStyleIdx="0" presStyleCnt="2">
        <dgm:presLayoutVars>
          <dgm:chMax val="0"/>
          <dgm:bulletEnabled val="1"/>
        </dgm:presLayoutVars>
      </dgm:prSet>
      <dgm:spPr/>
    </dgm:pt>
    <dgm:pt modelId="{788E2999-5562-42EC-B05A-B1ECED1A1D18}" type="pres">
      <dgm:prSet presAssocID="{25EC00B7-86B4-40DE-8973-A4B17930333B}" presName="spacer" presStyleCnt="0"/>
      <dgm:spPr/>
    </dgm:pt>
    <dgm:pt modelId="{C69488CE-C35A-43E1-A730-4BE31B6A8365}" type="pres">
      <dgm:prSet presAssocID="{EA865A4D-C47E-4FE4-957E-E867FD1BBE87}" presName="parentText" presStyleLbl="node1" presStyleIdx="1" presStyleCnt="2">
        <dgm:presLayoutVars>
          <dgm:chMax val="0"/>
          <dgm:bulletEnabled val="1"/>
        </dgm:presLayoutVars>
      </dgm:prSet>
      <dgm:spPr/>
    </dgm:pt>
  </dgm:ptLst>
  <dgm:cxnLst>
    <dgm:cxn modelId="{3D110207-6FA0-4D5B-9A3F-5023D32F15C4}" type="presOf" srcId="{FE7B4BE7-814C-4340-BA9A-92336CD8899C}" destId="{1ECDA815-80F3-4EC7-8FC5-0AEE5F8A5416}" srcOrd="0" destOrd="0" presId="urn:microsoft.com/office/officeart/2005/8/layout/vList2"/>
    <dgm:cxn modelId="{9135AE69-ED8D-4706-A9CD-01B24C64FB45}" type="presOf" srcId="{D36842D0-6FD6-439C-8034-F3242B130CC9}" destId="{8A25318E-8A09-447F-8D70-E2D93DF59BEC}" srcOrd="0" destOrd="0" presId="urn:microsoft.com/office/officeart/2005/8/layout/vList2"/>
    <dgm:cxn modelId="{23F37B78-0EDC-454A-93B7-E5659AA7A61B}" srcId="{D36842D0-6FD6-439C-8034-F3242B130CC9}" destId="{EA865A4D-C47E-4FE4-957E-E867FD1BBE87}" srcOrd="1" destOrd="0" parTransId="{4197D978-A8CB-460C-B9D3-FBD648D1AE77}" sibTransId="{0813EBC9-5F44-4D79-A5FA-CAF104168790}"/>
    <dgm:cxn modelId="{080A81B7-572B-45DF-8EDA-D73C008F4B54}" srcId="{D36842D0-6FD6-439C-8034-F3242B130CC9}" destId="{FE7B4BE7-814C-4340-BA9A-92336CD8899C}" srcOrd="0" destOrd="0" parTransId="{2315B650-35A3-404E-8172-E9F5C5A210CA}" sibTransId="{25EC00B7-86B4-40DE-8973-A4B17930333B}"/>
    <dgm:cxn modelId="{9198FFBD-1900-42C6-B1B9-41370ECC2F82}" type="presOf" srcId="{EA865A4D-C47E-4FE4-957E-E867FD1BBE87}" destId="{C69488CE-C35A-43E1-A730-4BE31B6A8365}" srcOrd="0" destOrd="0" presId="urn:microsoft.com/office/officeart/2005/8/layout/vList2"/>
    <dgm:cxn modelId="{D0AE5B62-333E-49FE-9D45-D0FE322F7EFF}" type="presParOf" srcId="{8A25318E-8A09-447F-8D70-E2D93DF59BEC}" destId="{1ECDA815-80F3-4EC7-8FC5-0AEE5F8A5416}" srcOrd="0" destOrd="0" presId="urn:microsoft.com/office/officeart/2005/8/layout/vList2"/>
    <dgm:cxn modelId="{8033CA92-7AD3-4542-8C22-A61B915F52F3}" type="presParOf" srcId="{8A25318E-8A09-447F-8D70-E2D93DF59BEC}" destId="{788E2999-5562-42EC-B05A-B1ECED1A1D18}" srcOrd="1" destOrd="0" presId="urn:microsoft.com/office/officeart/2005/8/layout/vList2"/>
    <dgm:cxn modelId="{5035463E-FB91-440B-8F1A-C734E070B09D}" type="presParOf" srcId="{8A25318E-8A09-447F-8D70-E2D93DF59BEC}" destId="{C69488CE-C35A-43E1-A730-4BE31B6A836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799E4B-265C-4780-B1A2-E26ED430C529}"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3606FE28-D769-4867-91AA-FC2CDFA20B44}">
      <dgm:prSet phldrT="[Text]"/>
      <dgm:spPr/>
      <dgm:t>
        <a:bodyPr/>
        <a:lstStyle/>
        <a:p>
          <a:r>
            <a:rPr lang="en-US" dirty="0"/>
            <a:t>Person</a:t>
          </a:r>
        </a:p>
      </dgm:t>
    </dgm:pt>
    <dgm:pt modelId="{E5CD6415-EB88-41A5-9413-DE381F03A117}" type="parTrans" cxnId="{C95CBB07-72C1-4855-912F-317CF393BDBA}">
      <dgm:prSet/>
      <dgm:spPr/>
      <dgm:t>
        <a:bodyPr/>
        <a:lstStyle/>
        <a:p>
          <a:endParaRPr lang="en-US"/>
        </a:p>
      </dgm:t>
    </dgm:pt>
    <dgm:pt modelId="{75AC2725-07D5-45A0-A8A9-07B740FF8FEA}" type="sibTrans" cxnId="{C95CBB07-72C1-4855-912F-317CF393BDBA}">
      <dgm:prSet/>
      <dgm:spPr/>
      <dgm:t>
        <a:bodyPr/>
        <a:lstStyle/>
        <a:p>
          <a:endParaRPr lang="en-US"/>
        </a:p>
      </dgm:t>
    </dgm:pt>
    <dgm:pt modelId="{BC582132-7964-400C-8FCA-676D0E4FFABB}">
      <dgm:prSet phldrT="[Text]"/>
      <dgm:spPr/>
      <dgm:t>
        <a:bodyPr/>
        <a:lstStyle/>
        <a:p>
          <a:r>
            <a:rPr lang="en-US" dirty="0"/>
            <a:t>Behavior</a:t>
          </a:r>
        </a:p>
      </dgm:t>
    </dgm:pt>
    <dgm:pt modelId="{8D0BBC5B-4314-416F-88D7-19CAA0B92223}" type="parTrans" cxnId="{BDE9CC12-2739-488F-80F8-0716CAC20EB6}">
      <dgm:prSet/>
      <dgm:spPr/>
      <dgm:t>
        <a:bodyPr/>
        <a:lstStyle/>
        <a:p>
          <a:endParaRPr lang="en-US"/>
        </a:p>
      </dgm:t>
    </dgm:pt>
    <dgm:pt modelId="{83522206-E5E8-4046-8315-679137FA58B0}" type="sibTrans" cxnId="{BDE9CC12-2739-488F-80F8-0716CAC20EB6}">
      <dgm:prSet/>
      <dgm:spPr/>
      <dgm:t>
        <a:bodyPr/>
        <a:lstStyle/>
        <a:p>
          <a:endParaRPr lang="en-US"/>
        </a:p>
      </dgm:t>
    </dgm:pt>
    <dgm:pt modelId="{A921A460-1813-481C-8275-E6988CAEFC83}">
      <dgm:prSet phldrT="[Text]"/>
      <dgm:spPr/>
      <dgm:t>
        <a:bodyPr/>
        <a:lstStyle/>
        <a:p>
          <a:r>
            <a:rPr lang="en-US" dirty="0"/>
            <a:t>Situation</a:t>
          </a:r>
        </a:p>
      </dgm:t>
    </dgm:pt>
    <dgm:pt modelId="{BD44EE72-9C60-4AC5-A487-388A36B59386}" type="parTrans" cxnId="{26A69981-D3B6-4CFF-936B-9BF7307200B7}">
      <dgm:prSet/>
      <dgm:spPr/>
      <dgm:t>
        <a:bodyPr/>
        <a:lstStyle/>
        <a:p>
          <a:endParaRPr lang="en-US"/>
        </a:p>
      </dgm:t>
    </dgm:pt>
    <dgm:pt modelId="{81E16753-0C4D-4AD1-B61F-9A16DFB8AA36}" type="sibTrans" cxnId="{26A69981-D3B6-4CFF-936B-9BF7307200B7}">
      <dgm:prSet/>
      <dgm:spPr/>
      <dgm:t>
        <a:bodyPr/>
        <a:lstStyle/>
        <a:p>
          <a:endParaRPr lang="en-US"/>
        </a:p>
      </dgm:t>
    </dgm:pt>
    <dgm:pt modelId="{A40332B8-A1A7-4BDD-AF10-7D008F4A3F7D}" type="pres">
      <dgm:prSet presAssocID="{3D799E4B-265C-4780-B1A2-E26ED430C529}" presName="Name0" presStyleCnt="0">
        <dgm:presLayoutVars>
          <dgm:dir/>
          <dgm:resizeHandles val="exact"/>
        </dgm:presLayoutVars>
      </dgm:prSet>
      <dgm:spPr/>
    </dgm:pt>
    <dgm:pt modelId="{61616F89-DEDB-4365-9478-8AACAC8E534C}" type="pres">
      <dgm:prSet presAssocID="{3606FE28-D769-4867-91AA-FC2CDFA20B44}" presName="node" presStyleLbl="node1" presStyleIdx="0" presStyleCnt="3" custRadScaleRad="72790" custRadScaleInc="11591">
        <dgm:presLayoutVars>
          <dgm:bulletEnabled val="1"/>
        </dgm:presLayoutVars>
      </dgm:prSet>
      <dgm:spPr/>
    </dgm:pt>
    <dgm:pt modelId="{BFC6EB01-8303-44F2-B66B-523608DFFF5A}" type="pres">
      <dgm:prSet presAssocID="{75AC2725-07D5-45A0-A8A9-07B740FF8FEA}" presName="sibTrans" presStyleLbl="sibTrans2D1" presStyleIdx="0" presStyleCnt="3"/>
      <dgm:spPr/>
    </dgm:pt>
    <dgm:pt modelId="{C8F8ED83-5794-4701-BAEA-3DE2DE512640}" type="pres">
      <dgm:prSet presAssocID="{75AC2725-07D5-45A0-A8A9-07B740FF8FEA}" presName="connectorText" presStyleLbl="sibTrans2D1" presStyleIdx="0" presStyleCnt="3"/>
      <dgm:spPr/>
    </dgm:pt>
    <dgm:pt modelId="{48461806-8D09-446D-9266-E6F76F814BCC}" type="pres">
      <dgm:prSet presAssocID="{BC582132-7964-400C-8FCA-676D0E4FFABB}" presName="node" presStyleLbl="node1" presStyleIdx="1" presStyleCnt="3" custRadScaleRad="83364" custRadScaleInc="-20841">
        <dgm:presLayoutVars>
          <dgm:bulletEnabled val="1"/>
        </dgm:presLayoutVars>
      </dgm:prSet>
      <dgm:spPr/>
    </dgm:pt>
    <dgm:pt modelId="{36B77D4D-D11A-48E2-8899-4A68A0761407}" type="pres">
      <dgm:prSet presAssocID="{83522206-E5E8-4046-8315-679137FA58B0}" presName="sibTrans" presStyleLbl="sibTrans2D1" presStyleIdx="1" presStyleCnt="3"/>
      <dgm:spPr/>
    </dgm:pt>
    <dgm:pt modelId="{33144B76-8956-454C-AFD6-389308C4D293}" type="pres">
      <dgm:prSet presAssocID="{83522206-E5E8-4046-8315-679137FA58B0}" presName="connectorText" presStyleLbl="sibTrans2D1" presStyleIdx="1" presStyleCnt="3"/>
      <dgm:spPr/>
    </dgm:pt>
    <dgm:pt modelId="{7403832B-5456-4178-95C8-33863AE87B64}" type="pres">
      <dgm:prSet presAssocID="{A921A460-1813-481C-8275-E6988CAEFC83}" presName="node" presStyleLbl="node1" presStyleIdx="2" presStyleCnt="3" custRadScaleRad="88505" custRadScaleInc="22584">
        <dgm:presLayoutVars>
          <dgm:bulletEnabled val="1"/>
        </dgm:presLayoutVars>
      </dgm:prSet>
      <dgm:spPr/>
    </dgm:pt>
    <dgm:pt modelId="{DDC493C5-A505-4F3A-96CA-492E4D1EECB0}" type="pres">
      <dgm:prSet presAssocID="{81E16753-0C4D-4AD1-B61F-9A16DFB8AA36}" presName="sibTrans" presStyleLbl="sibTrans2D1" presStyleIdx="2" presStyleCnt="3"/>
      <dgm:spPr/>
    </dgm:pt>
    <dgm:pt modelId="{47C013BA-4374-493E-970F-2F092DD854C1}" type="pres">
      <dgm:prSet presAssocID="{81E16753-0C4D-4AD1-B61F-9A16DFB8AA36}" presName="connectorText" presStyleLbl="sibTrans2D1" presStyleIdx="2" presStyleCnt="3"/>
      <dgm:spPr/>
    </dgm:pt>
  </dgm:ptLst>
  <dgm:cxnLst>
    <dgm:cxn modelId="{C95CBB07-72C1-4855-912F-317CF393BDBA}" srcId="{3D799E4B-265C-4780-B1A2-E26ED430C529}" destId="{3606FE28-D769-4867-91AA-FC2CDFA20B44}" srcOrd="0" destOrd="0" parTransId="{E5CD6415-EB88-41A5-9413-DE381F03A117}" sibTransId="{75AC2725-07D5-45A0-A8A9-07B740FF8FEA}"/>
    <dgm:cxn modelId="{BDE9CC12-2739-488F-80F8-0716CAC20EB6}" srcId="{3D799E4B-265C-4780-B1A2-E26ED430C529}" destId="{BC582132-7964-400C-8FCA-676D0E4FFABB}" srcOrd="1" destOrd="0" parTransId="{8D0BBC5B-4314-416F-88D7-19CAA0B92223}" sibTransId="{83522206-E5E8-4046-8315-679137FA58B0}"/>
    <dgm:cxn modelId="{2102652D-349A-4291-9D36-024CAEAA5D0C}" type="presOf" srcId="{81E16753-0C4D-4AD1-B61F-9A16DFB8AA36}" destId="{DDC493C5-A505-4F3A-96CA-492E4D1EECB0}" srcOrd="0" destOrd="0" presId="urn:microsoft.com/office/officeart/2005/8/layout/cycle7"/>
    <dgm:cxn modelId="{DAFFA632-058B-4032-9DE4-E86EE086726D}" type="presOf" srcId="{81E16753-0C4D-4AD1-B61F-9A16DFB8AA36}" destId="{47C013BA-4374-493E-970F-2F092DD854C1}" srcOrd="1" destOrd="0" presId="urn:microsoft.com/office/officeart/2005/8/layout/cycle7"/>
    <dgm:cxn modelId="{B5360168-6BF9-47AC-B62E-D4DB2BFC3D56}" type="presOf" srcId="{3D799E4B-265C-4780-B1A2-E26ED430C529}" destId="{A40332B8-A1A7-4BDD-AF10-7D008F4A3F7D}" srcOrd="0" destOrd="0" presId="urn:microsoft.com/office/officeart/2005/8/layout/cycle7"/>
    <dgm:cxn modelId="{FFDEA055-ADFC-4EA8-A0EE-6894B498D9EB}" type="presOf" srcId="{75AC2725-07D5-45A0-A8A9-07B740FF8FEA}" destId="{BFC6EB01-8303-44F2-B66B-523608DFFF5A}" srcOrd="0" destOrd="0" presId="urn:microsoft.com/office/officeart/2005/8/layout/cycle7"/>
    <dgm:cxn modelId="{26A69981-D3B6-4CFF-936B-9BF7307200B7}" srcId="{3D799E4B-265C-4780-B1A2-E26ED430C529}" destId="{A921A460-1813-481C-8275-E6988CAEFC83}" srcOrd="2" destOrd="0" parTransId="{BD44EE72-9C60-4AC5-A487-388A36B59386}" sibTransId="{81E16753-0C4D-4AD1-B61F-9A16DFB8AA36}"/>
    <dgm:cxn modelId="{19AABC83-EAFE-4661-845A-3951ECC1D6DA}" type="presOf" srcId="{75AC2725-07D5-45A0-A8A9-07B740FF8FEA}" destId="{C8F8ED83-5794-4701-BAEA-3DE2DE512640}" srcOrd="1" destOrd="0" presId="urn:microsoft.com/office/officeart/2005/8/layout/cycle7"/>
    <dgm:cxn modelId="{63FCC3AD-D4DC-4349-97D1-3AAC3B46A8E9}" type="presOf" srcId="{83522206-E5E8-4046-8315-679137FA58B0}" destId="{36B77D4D-D11A-48E2-8899-4A68A0761407}" srcOrd="0" destOrd="0" presId="urn:microsoft.com/office/officeart/2005/8/layout/cycle7"/>
    <dgm:cxn modelId="{F6EC45B1-E025-4E7A-9A86-229A9B53BA3C}" type="presOf" srcId="{83522206-E5E8-4046-8315-679137FA58B0}" destId="{33144B76-8956-454C-AFD6-389308C4D293}" srcOrd="1" destOrd="0" presId="urn:microsoft.com/office/officeart/2005/8/layout/cycle7"/>
    <dgm:cxn modelId="{432A01D3-C651-4C5A-9AE7-D6C136CDAC87}" type="presOf" srcId="{3606FE28-D769-4867-91AA-FC2CDFA20B44}" destId="{61616F89-DEDB-4365-9478-8AACAC8E534C}" srcOrd="0" destOrd="0" presId="urn:microsoft.com/office/officeart/2005/8/layout/cycle7"/>
    <dgm:cxn modelId="{9F89ACF5-D7A9-4749-A9AE-25A369BC9E70}" type="presOf" srcId="{A921A460-1813-481C-8275-E6988CAEFC83}" destId="{7403832B-5456-4178-95C8-33863AE87B64}" srcOrd="0" destOrd="0" presId="urn:microsoft.com/office/officeart/2005/8/layout/cycle7"/>
    <dgm:cxn modelId="{682F5FF7-72C4-4E33-82BE-7CA5B00604F3}" type="presOf" srcId="{BC582132-7964-400C-8FCA-676D0E4FFABB}" destId="{48461806-8D09-446D-9266-E6F76F814BCC}" srcOrd="0" destOrd="0" presId="urn:microsoft.com/office/officeart/2005/8/layout/cycle7"/>
    <dgm:cxn modelId="{3F8FE863-E41C-40D4-8FA8-84C48D62ED3E}" type="presParOf" srcId="{A40332B8-A1A7-4BDD-AF10-7D008F4A3F7D}" destId="{61616F89-DEDB-4365-9478-8AACAC8E534C}" srcOrd="0" destOrd="0" presId="urn:microsoft.com/office/officeart/2005/8/layout/cycle7"/>
    <dgm:cxn modelId="{5329AEB8-C6BA-4434-ADE4-5823FAE27FEB}" type="presParOf" srcId="{A40332B8-A1A7-4BDD-AF10-7D008F4A3F7D}" destId="{BFC6EB01-8303-44F2-B66B-523608DFFF5A}" srcOrd="1" destOrd="0" presId="urn:microsoft.com/office/officeart/2005/8/layout/cycle7"/>
    <dgm:cxn modelId="{51C33927-07D7-4E14-B904-C62641775C0A}" type="presParOf" srcId="{BFC6EB01-8303-44F2-B66B-523608DFFF5A}" destId="{C8F8ED83-5794-4701-BAEA-3DE2DE512640}" srcOrd="0" destOrd="0" presId="urn:microsoft.com/office/officeart/2005/8/layout/cycle7"/>
    <dgm:cxn modelId="{F2289829-C359-430D-9368-939F83DD54C1}" type="presParOf" srcId="{A40332B8-A1A7-4BDD-AF10-7D008F4A3F7D}" destId="{48461806-8D09-446D-9266-E6F76F814BCC}" srcOrd="2" destOrd="0" presId="urn:microsoft.com/office/officeart/2005/8/layout/cycle7"/>
    <dgm:cxn modelId="{8FD046DC-DDB2-4678-A0B6-28470141F264}" type="presParOf" srcId="{A40332B8-A1A7-4BDD-AF10-7D008F4A3F7D}" destId="{36B77D4D-D11A-48E2-8899-4A68A0761407}" srcOrd="3" destOrd="0" presId="urn:microsoft.com/office/officeart/2005/8/layout/cycle7"/>
    <dgm:cxn modelId="{13E82FF9-527A-43DF-9C24-8771F508F6D7}" type="presParOf" srcId="{36B77D4D-D11A-48E2-8899-4A68A0761407}" destId="{33144B76-8956-454C-AFD6-389308C4D293}" srcOrd="0" destOrd="0" presId="urn:microsoft.com/office/officeart/2005/8/layout/cycle7"/>
    <dgm:cxn modelId="{F695123C-2472-4CC2-888E-A9FAE4448A6D}" type="presParOf" srcId="{A40332B8-A1A7-4BDD-AF10-7D008F4A3F7D}" destId="{7403832B-5456-4178-95C8-33863AE87B64}" srcOrd="4" destOrd="0" presId="urn:microsoft.com/office/officeart/2005/8/layout/cycle7"/>
    <dgm:cxn modelId="{5EA28F63-5B8B-4D49-9322-2ACB4B96E47D}" type="presParOf" srcId="{A40332B8-A1A7-4BDD-AF10-7D008F4A3F7D}" destId="{DDC493C5-A505-4F3A-96CA-492E4D1EECB0}" srcOrd="5" destOrd="0" presId="urn:microsoft.com/office/officeart/2005/8/layout/cycle7"/>
    <dgm:cxn modelId="{713BFCA4-D360-49EF-B4A4-43E9C499B74C}" type="presParOf" srcId="{DDC493C5-A505-4F3A-96CA-492E4D1EECB0}" destId="{47C013BA-4374-493E-970F-2F092DD854C1}"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77565E-3CA4-470A-A8EA-7ABFC3297797}" type="doc">
      <dgm:prSet loTypeId="urn:microsoft.com/office/officeart/2018/5/layout/IconCircle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AC759AAC-9A6E-49E9-9345-5326D0A67B3B}">
      <dgm:prSet custT="1"/>
      <dgm:spPr/>
      <dgm:t>
        <a:bodyPr/>
        <a:lstStyle/>
        <a:p>
          <a:pPr>
            <a:defRPr cap="all"/>
          </a:pPr>
          <a:r>
            <a:rPr lang="en-US" sz="1800" dirty="0"/>
            <a:t>Initial assessment to give baseline where rider is starting</a:t>
          </a:r>
        </a:p>
      </dgm:t>
    </dgm:pt>
    <dgm:pt modelId="{800732D8-BFE3-4352-A29E-BC547273322A}" type="parTrans" cxnId="{9384F500-D524-47DB-A700-13C98D7BD941}">
      <dgm:prSet/>
      <dgm:spPr/>
      <dgm:t>
        <a:bodyPr/>
        <a:lstStyle/>
        <a:p>
          <a:endParaRPr lang="en-US"/>
        </a:p>
      </dgm:t>
    </dgm:pt>
    <dgm:pt modelId="{E7F23184-B05E-4AA4-8868-F16B272BEBF6}" type="sibTrans" cxnId="{9384F500-D524-47DB-A700-13C98D7BD941}">
      <dgm:prSet/>
      <dgm:spPr/>
      <dgm:t>
        <a:bodyPr/>
        <a:lstStyle/>
        <a:p>
          <a:endParaRPr lang="en-US"/>
        </a:p>
      </dgm:t>
    </dgm:pt>
    <dgm:pt modelId="{FC5F7FE0-AF93-4B3E-A75C-E26206273191}">
      <dgm:prSet custT="1"/>
      <dgm:spPr/>
      <dgm:t>
        <a:bodyPr/>
        <a:lstStyle/>
        <a:p>
          <a:pPr>
            <a:defRPr cap="all"/>
          </a:pPr>
          <a:r>
            <a:rPr lang="en-US" sz="1800" dirty="0"/>
            <a:t>Outcomes for session – where they are at beginning of session and end of session</a:t>
          </a:r>
        </a:p>
      </dgm:t>
    </dgm:pt>
    <dgm:pt modelId="{C4FBC35B-D4E9-4204-833A-B174CB9DCC64}" type="parTrans" cxnId="{1D0564D4-6C5E-4A23-A607-3086681766F6}">
      <dgm:prSet/>
      <dgm:spPr/>
      <dgm:t>
        <a:bodyPr/>
        <a:lstStyle/>
        <a:p>
          <a:endParaRPr lang="en-US"/>
        </a:p>
      </dgm:t>
    </dgm:pt>
    <dgm:pt modelId="{21A328DB-EBA1-4759-B38A-D046DF866710}" type="sibTrans" cxnId="{1D0564D4-6C5E-4A23-A607-3086681766F6}">
      <dgm:prSet/>
      <dgm:spPr/>
      <dgm:t>
        <a:bodyPr/>
        <a:lstStyle/>
        <a:p>
          <a:endParaRPr lang="en-US"/>
        </a:p>
      </dgm:t>
    </dgm:pt>
    <dgm:pt modelId="{11FBA443-D2CF-4A00-A42A-2D00419776C8}">
      <dgm:prSet custT="1"/>
      <dgm:spPr/>
      <dgm:t>
        <a:bodyPr/>
        <a:lstStyle/>
        <a:p>
          <a:pPr>
            <a:defRPr cap="all"/>
          </a:pPr>
          <a:r>
            <a:rPr lang="en-US" sz="1800" dirty="0"/>
            <a:t>Outcomes over time – where are they in 8 weeks, 16 weeks…</a:t>
          </a:r>
        </a:p>
      </dgm:t>
    </dgm:pt>
    <dgm:pt modelId="{54D1C5C3-0665-4277-9E34-0B9ABF185626}" type="parTrans" cxnId="{3C7CFE6D-55FC-452A-8717-F7C3E855BD33}">
      <dgm:prSet/>
      <dgm:spPr/>
      <dgm:t>
        <a:bodyPr/>
        <a:lstStyle/>
        <a:p>
          <a:endParaRPr lang="en-US"/>
        </a:p>
      </dgm:t>
    </dgm:pt>
    <dgm:pt modelId="{34C3DB10-D28E-49EE-8F95-90FAD603F805}" type="sibTrans" cxnId="{3C7CFE6D-55FC-452A-8717-F7C3E855BD33}">
      <dgm:prSet/>
      <dgm:spPr/>
      <dgm:t>
        <a:bodyPr/>
        <a:lstStyle/>
        <a:p>
          <a:endParaRPr lang="en-US"/>
        </a:p>
      </dgm:t>
    </dgm:pt>
    <dgm:pt modelId="{024755C7-E91F-4BD4-8E51-4055F78047CF}">
      <dgm:prSet custT="1"/>
      <dgm:spPr/>
      <dgm:t>
        <a:bodyPr/>
        <a:lstStyle/>
        <a:p>
          <a:pPr>
            <a:defRPr cap="all"/>
          </a:pPr>
          <a:r>
            <a:rPr lang="en-US" sz="1800" dirty="0"/>
            <a:t>Generalizations/adaptations for equine skills and for life skills which can be foundational skills for pre-vocation/vocation skills</a:t>
          </a:r>
        </a:p>
      </dgm:t>
    </dgm:pt>
    <dgm:pt modelId="{EF63E8EE-98F7-4C87-8BEB-E1A2544DFD8A}" type="parTrans" cxnId="{81E15498-F502-4568-AB60-11E9E4945570}">
      <dgm:prSet/>
      <dgm:spPr/>
      <dgm:t>
        <a:bodyPr/>
        <a:lstStyle/>
        <a:p>
          <a:endParaRPr lang="en-US"/>
        </a:p>
      </dgm:t>
    </dgm:pt>
    <dgm:pt modelId="{4EBFD237-BE6B-4177-A3A2-1EAB3E89DC2F}" type="sibTrans" cxnId="{81E15498-F502-4568-AB60-11E9E4945570}">
      <dgm:prSet/>
      <dgm:spPr/>
      <dgm:t>
        <a:bodyPr/>
        <a:lstStyle/>
        <a:p>
          <a:endParaRPr lang="en-US"/>
        </a:p>
      </dgm:t>
    </dgm:pt>
    <dgm:pt modelId="{ACB01075-89FF-4811-A5A6-195C43D64B6A}" type="pres">
      <dgm:prSet presAssocID="{EE77565E-3CA4-470A-A8EA-7ABFC3297797}" presName="root" presStyleCnt="0">
        <dgm:presLayoutVars>
          <dgm:dir/>
          <dgm:resizeHandles val="exact"/>
        </dgm:presLayoutVars>
      </dgm:prSet>
      <dgm:spPr/>
    </dgm:pt>
    <dgm:pt modelId="{C4B71C27-F47C-4C4D-A401-4071BC97C55C}" type="pres">
      <dgm:prSet presAssocID="{AC759AAC-9A6E-49E9-9345-5326D0A67B3B}" presName="compNode" presStyleCnt="0"/>
      <dgm:spPr/>
    </dgm:pt>
    <dgm:pt modelId="{100353AA-CE58-4D9A-8EEE-0974B9519C6E}" type="pres">
      <dgm:prSet presAssocID="{AC759AAC-9A6E-49E9-9345-5326D0A67B3B}" presName="iconBgRect" presStyleLbl="bgShp" presStyleIdx="0" presStyleCnt="4"/>
      <dgm:spPr/>
    </dgm:pt>
    <dgm:pt modelId="{5C488C9E-8F9C-45DF-BD6F-63F1F48BA097}" type="pres">
      <dgm:prSet presAssocID="{AC759AAC-9A6E-49E9-9345-5326D0A67B3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list"/>
        </a:ext>
      </dgm:extLst>
    </dgm:pt>
    <dgm:pt modelId="{897203EB-3F92-4FD0-A630-450D6E714A37}" type="pres">
      <dgm:prSet presAssocID="{AC759AAC-9A6E-49E9-9345-5326D0A67B3B}" presName="spaceRect" presStyleCnt="0"/>
      <dgm:spPr/>
    </dgm:pt>
    <dgm:pt modelId="{624F9513-D73C-428F-838B-386DFEC82F21}" type="pres">
      <dgm:prSet presAssocID="{AC759AAC-9A6E-49E9-9345-5326D0A67B3B}" presName="textRect" presStyleLbl="revTx" presStyleIdx="0" presStyleCnt="4" custScaleY="113024">
        <dgm:presLayoutVars>
          <dgm:chMax val="1"/>
          <dgm:chPref val="1"/>
        </dgm:presLayoutVars>
      </dgm:prSet>
      <dgm:spPr/>
    </dgm:pt>
    <dgm:pt modelId="{A434567D-6B5F-4FA6-9447-F4FD38B22B15}" type="pres">
      <dgm:prSet presAssocID="{E7F23184-B05E-4AA4-8868-F16B272BEBF6}" presName="sibTrans" presStyleCnt="0"/>
      <dgm:spPr/>
    </dgm:pt>
    <dgm:pt modelId="{9B90CA08-B772-42A7-B1FC-E7A7DA78A6C1}" type="pres">
      <dgm:prSet presAssocID="{FC5F7FE0-AF93-4B3E-A75C-E26206273191}" presName="compNode" presStyleCnt="0"/>
      <dgm:spPr/>
    </dgm:pt>
    <dgm:pt modelId="{B1681BB9-5A74-4959-A323-B423F54B45E9}" type="pres">
      <dgm:prSet presAssocID="{FC5F7FE0-AF93-4B3E-A75C-E26206273191}" presName="iconBgRect" presStyleLbl="bgShp" presStyleIdx="1" presStyleCnt="4"/>
      <dgm:spPr/>
    </dgm:pt>
    <dgm:pt modelId="{88F792B7-427F-495B-AFC9-195D2CDF5384}" type="pres">
      <dgm:prSet presAssocID="{FC5F7FE0-AF93-4B3E-A75C-E2620627319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A9C15A4E-CE34-41FE-ADF0-06D0F05A91A5}" type="pres">
      <dgm:prSet presAssocID="{FC5F7FE0-AF93-4B3E-A75C-E26206273191}" presName="spaceRect" presStyleCnt="0"/>
      <dgm:spPr/>
    </dgm:pt>
    <dgm:pt modelId="{284E6865-543E-49E4-9339-FFCF9BDE4027}" type="pres">
      <dgm:prSet presAssocID="{FC5F7FE0-AF93-4B3E-A75C-E26206273191}" presName="textRect" presStyleLbl="revTx" presStyleIdx="1" presStyleCnt="4">
        <dgm:presLayoutVars>
          <dgm:chMax val="1"/>
          <dgm:chPref val="1"/>
        </dgm:presLayoutVars>
      </dgm:prSet>
      <dgm:spPr/>
    </dgm:pt>
    <dgm:pt modelId="{C1525D8F-0855-4D98-8BC0-5F589E5ACBC3}" type="pres">
      <dgm:prSet presAssocID="{21A328DB-EBA1-4759-B38A-D046DF866710}" presName="sibTrans" presStyleCnt="0"/>
      <dgm:spPr/>
    </dgm:pt>
    <dgm:pt modelId="{8E410037-6A80-4C6A-A1FC-5D1D41AF3CFF}" type="pres">
      <dgm:prSet presAssocID="{11FBA443-D2CF-4A00-A42A-2D00419776C8}" presName="compNode" presStyleCnt="0"/>
      <dgm:spPr/>
    </dgm:pt>
    <dgm:pt modelId="{B748C979-AE92-4504-8051-8FE53AF10CA0}" type="pres">
      <dgm:prSet presAssocID="{11FBA443-D2CF-4A00-A42A-2D00419776C8}" presName="iconBgRect" presStyleLbl="bgShp" presStyleIdx="2" presStyleCnt="4"/>
      <dgm:spPr/>
    </dgm:pt>
    <dgm:pt modelId="{4BC463D7-E30F-4B7A-8DCC-1FBB73A8DE2C}" type="pres">
      <dgm:prSet presAssocID="{11FBA443-D2CF-4A00-A42A-2D00419776C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ers"/>
        </a:ext>
      </dgm:extLst>
    </dgm:pt>
    <dgm:pt modelId="{624421D5-7EF4-4869-B039-A66ED1B33C07}" type="pres">
      <dgm:prSet presAssocID="{11FBA443-D2CF-4A00-A42A-2D00419776C8}" presName="spaceRect" presStyleCnt="0"/>
      <dgm:spPr/>
    </dgm:pt>
    <dgm:pt modelId="{38DA0FB1-9943-4DBE-A4E5-57B795C03640}" type="pres">
      <dgm:prSet presAssocID="{11FBA443-D2CF-4A00-A42A-2D00419776C8}" presName="textRect" presStyleLbl="revTx" presStyleIdx="2" presStyleCnt="4">
        <dgm:presLayoutVars>
          <dgm:chMax val="1"/>
          <dgm:chPref val="1"/>
        </dgm:presLayoutVars>
      </dgm:prSet>
      <dgm:spPr/>
    </dgm:pt>
    <dgm:pt modelId="{3EAFFF3E-60FE-41F4-B2CE-78F2529424CA}" type="pres">
      <dgm:prSet presAssocID="{34C3DB10-D28E-49EE-8F95-90FAD603F805}" presName="sibTrans" presStyleCnt="0"/>
      <dgm:spPr/>
    </dgm:pt>
    <dgm:pt modelId="{3FF1A5CC-CA80-4B49-A99A-7B03464FF815}" type="pres">
      <dgm:prSet presAssocID="{024755C7-E91F-4BD4-8E51-4055F78047CF}" presName="compNode" presStyleCnt="0"/>
      <dgm:spPr/>
    </dgm:pt>
    <dgm:pt modelId="{9155A1EB-BBF5-4726-B3A7-74EB987C30D8}" type="pres">
      <dgm:prSet presAssocID="{024755C7-E91F-4BD4-8E51-4055F78047CF}" presName="iconBgRect" presStyleLbl="bgShp" presStyleIdx="3" presStyleCnt="4"/>
      <dgm:spPr/>
    </dgm:pt>
    <dgm:pt modelId="{219F409E-4A91-4097-8CBE-17E81B953BD3}" type="pres">
      <dgm:prSet presAssocID="{024755C7-E91F-4BD4-8E51-4055F78047C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en Hand with Plant"/>
        </a:ext>
      </dgm:extLst>
    </dgm:pt>
    <dgm:pt modelId="{60BFFDAA-D6AF-407D-8BF7-6E76E83FB0D6}" type="pres">
      <dgm:prSet presAssocID="{024755C7-E91F-4BD4-8E51-4055F78047CF}" presName="spaceRect" presStyleCnt="0"/>
      <dgm:spPr/>
    </dgm:pt>
    <dgm:pt modelId="{AF5564E7-302D-4CB9-ADA7-EE54367CE8EA}" type="pres">
      <dgm:prSet presAssocID="{024755C7-E91F-4BD4-8E51-4055F78047CF}" presName="textRect" presStyleLbl="revTx" presStyleIdx="3" presStyleCnt="4">
        <dgm:presLayoutVars>
          <dgm:chMax val="1"/>
          <dgm:chPref val="1"/>
        </dgm:presLayoutVars>
      </dgm:prSet>
      <dgm:spPr/>
    </dgm:pt>
  </dgm:ptLst>
  <dgm:cxnLst>
    <dgm:cxn modelId="{9384F500-D524-47DB-A700-13C98D7BD941}" srcId="{EE77565E-3CA4-470A-A8EA-7ABFC3297797}" destId="{AC759AAC-9A6E-49E9-9345-5326D0A67B3B}" srcOrd="0" destOrd="0" parTransId="{800732D8-BFE3-4352-A29E-BC547273322A}" sibTransId="{E7F23184-B05E-4AA4-8868-F16B272BEBF6}"/>
    <dgm:cxn modelId="{5F7BCF22-D715-4DCE-A50D-F46F073E901B}" type="presOf" srcId="{11FBA443-D2CF-4A00-A42A-2D00419776C8}" destId="{38DA0FB1-9943-4DBE-A4E5-57B795C03640}" srcOrd="0" destOrd="0" presId="urn:microsoft.com/office/officeart/2018/5/layout/IconCircleLabelList"/>
    <dgm:cxn modelId="{3C7CFE6D-55FC-452A-8717-F7C3E855BD33}" srcId="{EE77565E-3CA4-470A-A8EA-7ABFC3297797}" destId="{11FBA443-D2CF-4A00-A42A-2D00419776C8}" srcOrd="2" destOrd="0" parTransId="{54D1C5C3-0665-4277-9E34-0B9ABF185626}" sibTransId="{34C3DB10-D28E-49EE-8F95-90FAD603F805}"/>
    <dgm:cxn modelId="{44018D54-A75F-45FD-9BB1-554DDCAD583B}" type="presOf" srcId="{FC5F7FE0-AF93-4B3E-A75C-E26206273191}" destId="{284E6865-543E-49E4-9339-FFCF9BDE4027}" srcOrd="0" destOrd="0" presId="urn:microsoft.com/office/officeart/2018/5/layout/IconCircleLabelList"/>
    <dgm:cxn modelId="{D4A0E475-2D8D-488D-9FDC-ACB8E3D3BF41}" type="presOf" srcId="{024755C7-E91F-4BD4-8E51-4055F78047CF}" destId="{AF5564E7-302D-4CB9-ADA7-EE54367CE8EA}" srcOrd="0" destOrd="0" presId="urn:microsoft.com/office/officeart/2018/5/layout/IconCircleLabelList"/>
    <dgm:cxn modelId="{23F45677-D8D1-462D-84E5-6FC0FFC34D6C}" type="presOf" srcId="{EE77565E-3CA4-470A-A8EA-7ABFC3297797}" destId="{ACB01075-89FF-4811-A5A6-195C43D64B6A}" srcOrd="0" destOrd="0" presId="urn:microsoft.com/office/officeart/2018/5/layout/IconCircleLabelList"/>
    <dgm:cxn modelId="{81E15498-F502-4568-AB60-11E9E4945570}" srcId="{EE77565E-3CA4-470A-A8EA-7ABFC3297797}" destId="{024755C7-E91F-4BD4-8E51-4055F78047CF}" srcOrd="3" destOrd="0" parTransId="{EF63E8EE-98F7-4C87-8BEB-E1A2544DFD8A}" sibTransId="{4EBFD237-BE6B-4177-A3A2-1EAB3E89DC2F}"/>
    <dgm:cxn modelId="{1D0564D4-6C5E-4A23-A607-3086681766F6}" srcId="{EE77565E-3CA4-470A-A8EA-7ABFC3297797}" destId="{FC5F7FE0-AF93-4B3E-A75C-E26206273191}" srcOrd="1" destOrd="0" parTransId="{C4FBC35B-D4E9-4204-833A-B174CB9DCC64}" sibTransId="{21A328DB-EBA1-4759-B38A-D046DF866710}"/>
    <dgm:cxn modelId="{529F12D8-9E72-42AF-B724-D21D6E4AB6E9}" type="presOf" srcId="{AC759AAC-9A6E-49E9-9345-5326D0A67B3B}" destId="{624F9513-D73C-428F-838B-386DFEC82F21}" srcOrd="0" destOrd="0" presId="urn:microsoft.com/office/officeart/2018/5/layout/IconCircleLabelList"/>
    <dgm:cxn modelId="{5460B59F-0F96-4E41-BF75-AAA1DA39A3A4}" type="presParOf" srcId="{ACB01075-89FF-4811-A5A6-195C43D64B6A}" destId="{C4B71C27-F47C-4C4D-A401-4071BC97C55C}" srcOrd="0" destOrd="0" presId="urn:microsoft.com/office/officeart/2018/5/layout/IconCircleLabelList"/>
    <dgm:cxn modelId="{51CE3F2A-3B1D-4F85-A645-969763498B8C}" type="presParOf" srcId="{C4B71C27-F47C-4C4D-A401-4071BC97C55C}" destId="{100353AA-CE58-4D9A-8EEE-0974B9519C6E}" srcOrd="0" destOrd="0" presId="urn:microsoft.com/office/officeart/2018/5/layout/IconCircleLabelList"/>
    <dgm:cxn modelId="{61843BAF-F3E9-4114-95AB-2D80F0754562}" type="presParOf" srcId="{C4B71C27-F47C-4C4D-A401-4071BC97C55C}" destId="{5C488C9E-8F9C-45DF-BD6F-63F1F48BA097}" srcOrd="1" destOrd="0" presId="urn:microsoft.com/office/officeart/2018/5/layout/IconCircleLabelList"/>
    <dgm:cxn modelId="{B0A29958-D795-4F07-A2C2-1BA01E9726F4}" type="presParOf" srcId="{C4B71C27-F47C-4C4D-A401-4071BC97C55C}" destId="{897203EB-3F92-4FD0-A630-450D6E714A37}" srcOrd="2" destOrd="0" presId="urn:microsoft.com/office/officeart/2018/5/layout/IconCircleLabelList"/>
    <dgm:cxn modelId="{20ADC857-CB76-4927-9CB6-0FCFF37A9518}" type="presParOf" srcId="{C4B71C27-F47C-4C4D-A401-4071BC97C55C}" destId="{624F9513-D73C-428F-838B-386DFEC82F21}" srcOrd="3" destOrd="0" presId="urn:microsoft.com/office/officeart/2018/5/layout/IconCircleLabelList"/>
    <dgm:cxn modelId="{8976B124-385E-4E63-BB64-3DDE92CA1125}" type="presParOf" srcId="{ACB01075-89FF-4811-A5A6-195C43D64B6A}" destId="{A434567D-6B5F-4FA6-9447-F4FD38B22B15}" srcOrd="1" destOrd="0" presId="urn:microsoft.com/office/officeart/2018/5/layout/IconCircleLabelList"/>
    <dgm:cxn modelId="{6338726D-1AE8-4676-8E4A-B5200BA15372}" type="presParOf" srcId="{ACB01075-89FF-4811-A5A6-195C43D64B6A}" destId="{9B90CA08-B772-42A7-B1FC-E7A7DA78A6C1}" srcOrd="2" destOrd="0" presId="urn:microsoft.com/office/officeart/2018/5/layout/IconCircleLabelList"/>
    <dgm:cxn modelId="{1BE4243E-5DDB-4AB0-932D-0CDF664C3FAD}" type="presParOf" srcId="{9B90CA08-B772-42A7-B1FC-E7A7DA78A6C1}" destId="{B1681BB9-5A74-4959-A323-B423F54B45E9}" srcOrd="0" destOrd="0" presId="urn:microsoft.com/office/officeart/2018/5/layout/IconCircleLabelList"/>
    <dgm:cxn modelId="{87A2F0D3-6234-4512-9BC5-67EC707BECA4}" type="presParOf" srcId="{9B90CA08-B772-42A7-B1FC-E7A7DA78A6C1}" destId="{88F792B7-427F-495B-AFC9-195D2CDF5384}" srcOrd="1" destOrd="0" presId="urn:microsoft.com/office/officeart/2018/5/layout/IconCircleLabelList"/>
    <dgm:cxn modelId="{15AE23B8-E954-464A-9429-4695590C7FAD}" type="presParOf" srcId="{9B90CA08-B772-42A7-B1FC-E7A7DA78A6C1}" destId="{A9C15A4E-CE34-41FE-ADF0-06D0F05A91A5}" srcOrd="2" destOrd="0" presId="urn:microsoft.com/office/officeart/2018/5/layout/IconCircleLabelList"/>
    <dgm:cxn modelId="{F49B9915-2B52-4281-8B74-BE0B332FBB20}" type="presParOf" srcId="{9B90CA08-B772-42A7-B1FC-E7A7DA78A6C1}" destId="{284E6865-543E-49E4-9339-FFCF9BDE4027}" srcOrd="3" destOrd="0" presId="urn:microsoft.com/office/officeart/2018/5/layout/IconCircleLabelList"/>
    <dgm:cxn modelId="{A47D5084-5EB2-469E-9E05-3E072E9A2B43}" type="presParOf" srcId="{ACB01075-89FF-4811-A5A6-195C43D64B6A}" destId="{C1525D8F-0855-4D98-8BC0-5F589E5ACBC3}" srcOrd="3" destOrd="0" presId="urn:microsoft.com/office/officeart/2018/5/layout/IconCircleLabelList"/>
    <dgm:cxn modelId="{902BEC90-E5E0-40EC-9D1E-A090AEE060E1}" type="presParOf" srcId="{ACB01075-89FF-4811-A5A6-195C43D64B6A}" destId="{8E410037-6A80-4C6A-A1FC-5D1D41AF3CFF}" srcOrd="4" destOrd="0" presId="urn:microsoft.com/office/officeart/2018/5/layout/IconCircleLabelList"/>
    <dgm:cxn modelId="{EBD0B2A1-4BBE-4C07-B574-475C3E533FDE}" type="presParOf" srcId="{8E410037-6A80-4C6A-A1FC-5D1D41AF3CFF}" destId="{B748C979-AE92-4504-8051-8FE53AF10CA0}" srcOrd="0" destOrd="0" presId="urn:microsoft.com/office/officeart/2018/5/layout/IconCircleLabelList"/>
    <dgm:cxn modelId="{C75FC707-4CFF-4453-9E46-8A2D9E844F48}" type="presParOf" srcId="{8E410037-6A80-4C6A-A1FC-5D1D41AF3CFF}" destId="{4BC463D7-E30F-4B7A-8DCC-1FBB73A8DE2C}" srcOrd="1" destOrd="0" presId="urn:microsoft.com/office/officeart/2018/5/layout/IconCircleLabelList"/>
    <dgm:cxn modelId="{280077FE-7733-45FA-BA9F-D5ABC2BC00D8}" type="presParOf" srcId="{8E410037-6A80-4C6A-A1FC-5D1D41AF3CFF}" destId="{624421D5-7EF4-4869-B039-A66ED1B33C07}" srcOrd="2" destOrd="0" presId="urn:microsoft.com/office/officeart/2018/5/layout/IconCircleLabelList"/>
    <dgm:cxn modelId="{BBCDEA46-71E4-4AE3-B35D-8F2C51BF3A47}" type="presParOf" srcId="{8E410037-6A80-4C6A-A1FC-5D1D41AF3CFF}" destId="{38DA0FB1-9943-4DBE-A4E5-57B795C03640}" srcOrd="3" destOrd="0" presId="urn:microsoft.com/office/officeart/2018/5/layout/IconCircleLabelList"/>
    <dgm:cxn modelId="{10598BA8-AC26-41FA-AFF2-8F16FFEBE69F}" type="presParOf" srcId="{ACB01075-89FF-4811-A5A6-195C43D64B6A}" destId="{3EAFFF3E-60FE-41F4-B2CE-78F2529424CA}" srcOrd="5" destOrd="0" presId="urn:microsoft.com/office/officeart/2018/5/layout/IconCircleLabelList"/>
    <dgm:cxn modelId="{D0291D40-3E38-48EB-90EB-05F470342153}" type="presParOf" srcId="{ACB01075-89FF-4811-A5A6-195C43D64B6A}" destId="{3FF1A5CC-CA80-4B49-A99A-7B03464FF815}" srcOrd="6" destOrd="0" presId="urn:microsoft.com/office/officeart/2018/5/layout/IconCircleLabelList"/>
    <dgm:cxn modelId="{2833B814-3B25-461D-8068-E4C9DB894B5A}" type="presParOf" srcId="{3FF1A5CC-CA80-4B49-A99A-7B03464FF815}" destId="{9155A1EB-BBF5-4726-B3A7-74EB987C30D8}" srcOrd="0" destOrd="0" presId="urn:microsoft.com/office/officeart/2018/5/layout/IconCircleLabelList"/>
    <dgm:cxn modelId="{DDF9C640-CA26-430B-8A17-79E6EDDB8D2E}" type="presParOf" srcId="{3FF1A5CC-CA80-4B49-A99A-7B03464FF815}" destId="{219F409E-4A91-4097-8CBE-17E81B953BD3}" srcOrd="1" destOrd="0" presId="urn:microsoft.com/office/officeart/2018/5/layout/IconCircleLabelList"/>
    <dgm:cxn modelId="{EE9E58EE-7725-4B3A-91FA-8B5350189D1C}" type="presParOf" srcId="{3FF1A5CC-CA80-4B49-A99A-7B03464FF815}" destId="{60BFFDAA-D6AF-407D-8BF7-6E76E83FB0D6}" srcOrd="2" destOrd="0" presId="urn:microsoft.com/office/officeart/2018/5/layout/IconCircleLabelList"/>
    <dgm:cxn modelId="{6FAF2473-F428-4D47-B7FE-F68C263893E4}" type="presParOf" srcId="{3FF1A5CC-CA80-4B49-A99A-7B03464FF815}" destId="{AF5564E7-302D-4CB9-ADA7-EE54367CE8E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4A1994-37CE-4153-BEDB-5ED079E53EEB}" type="doc">
      <dgm:prSet loTypeId="urn:microsoft.com/office/officeart/2018/2/layout/IconVerticalSolidList" loCatId="icon" qsTypeId="urn:microsoft.com/office/officeart/2005/8/quickstyle/simple1" qsCatId="simple" csTypeId="urn:microsoft.com/office/officeart/2018/5/colors/Iconchunking_neutralbg_accent6_2" csCatId="accent6" phldr="1"/>
      <dgm:spPr/>
      <dgm:t>
        <a:bodyPr/>
        <a:lstStyle/>
        <a:p>
          <a:endParaRPr lang="en-US"/>
        </a:p>
      </dgm:t>
    </dgm:pt>
    <dgm:pt modelId="{FA550CC0-FA63-4A34-B2E9-96490BBEC55D}">
      <dgm:prSet/>
      <dgm:spPr/>
      <dgm:t>
        <a:bodyPr/>
        <a:lstStyle/>
        <a:p>
          <a:pPr>
            <a:lnSpc>
              <a:spcPct val="100000"/>
            </a:lnSpc>
          </a:pPr>
          <a:r>
            <a:rPr lang="en-US"/>
            <a:t>Provide </a:t>
          </a:r>
          <a:r>
            <a:rPr lang="en-US" b="1"/>
            <a:t>evidence-based </a:t>
          </a:r>
          <a:r>
            <a:rPr lang="en-US"/>
            <a:t>data</a:t>
          </a:r>
          <a:endParaRPr lang="en-US" dirty="0"/>
        </a:p>
      </dgm:t>
    </dgm:pt>
    <dgm:pt modelId="{E0C418C9-3350-4395-9814-D2EE15108E9E}" type="parTrans" cxnId="{B36E480E-B91C-4043-BBBF-79043FFD12F1}">
      <dgm:prSet/>
      <dgm:spPr/>
      <dgm:t>
        <a:bodyPr/>
        <a:lstStyle/>
        <a:p>
          <a:endParaRPr lang="en-US"/>
        </a:p>
      </dgm:t>
    </dgm:pt>
    <dgm:pt modelId="{951FF594-A59F-4CA9-A6D3-AD98CB1B8BD9}" type="sibTrans" cxnId="{B36E480E-B91C-4043-BBBF-79043FFD12F1}">
      <dgm:prSet/>
      <dgm:spPr/>
      <dgm:t>
        <a:bodyPr/>
        <a:lstStyle/>
        <a:p>
          <a:pPr>
            <a:lnSpc>
              <a:spcPct val="100000"/>
            </a:lnSpc>
          </a:pPr>
          <a:endParaRPr lang="en-US"/>
        </a:p>
      </dgm:t>
    </dgm:pt>
    <dgm:pt modelId="{4A509559-DF75-476B-AA19-3ECDD528DAAE}">
      <dgm:prSet/>
      <dgm:spPr/>
      <dgm:t>
        <a:bodyPr/>
        <a:lstStyle/>
        <a:p>
          <a:pPr>
            <a:lnSpc>
              <a:spcPct val="100000"/>
            </a:lnSpc>
          </a:pPr>
          <a:r>
            <a:rPr lang="en-US"/>
            <a:t>Follows </a:t>
          </a:r>
          <a:r>
            <a:rPr lang="en-US" b="1"/>
            <a:t>logic plan </a:t>
          </a:r>
          <a:r>
            <a:rPr lang="en-US"/>
            <a:t>for grants</a:t>
          </a:r>
        </a:p>
      </dgm:t>
    </dgm:pt>
    <dgm:pt modelId="{0E85D855-C8F5-468D-B3AE-241BF255969D}" type="parTrans" cxnId="{611C2468-23B2-4EE4-B217-F8357FEA5638}">
      <dgm:prSet/>
      <dgm:spPr/>
      <dgm:t>
        <a:bodyPr/>
        <a:lstStyle/>
        <a:p>
          <a:endParaRPr lang="en-US"/>
        </a:p>
      </dgm:t>
    </dgm:pt>
    <dgm:pt modelId="{61C3443F-C851-4FEB-BB77-2C258F6E3260}" type="sibTrans" cxnId="{611C2468-23B2-4EE4-B217-F8357FEA5638}">
      <dgm:prSet/>
      <dgm:spPr/>
      <dgm:t>
        <a:bodyPr/>
        <a:lstStyle/>
        <a:p>
          <a:pPr>
            <a:lnSpc>
              <a:spcPct val="100000"/>
            </a:lnSpc>
          </a:pPr>
          <a:endParaRPr lang="en-US"/>
        </a:p>
      </dgm:t>
    </dgm:pt>
    <dgm:pt modelId="{60F7997D-D88F-441E-8B4C-E3206D9B8175}">
      <dgm:prSet/>
      <dgm:spPr/>
      <dgm:t>
        <a:bodyPr/>
        <a:lstStyle/>
        <a:p>
          <a:pPr>
            <a:lnSpc>
              <a:spcPct val="100000"/>
            </a:lnSpc>
          </a:pPr>
          <a:r>
            <a:rPr lang="en-US"/>
            <a:t>Provides </a:t>
          </a:r>
          <a:r>
            <a:rPr lang="en-US" b="1"/>
            <a:t>numerical and developmental sequence </a:t>
          </a:r>
          <a:r>
            <a:rPr lang="en-US"/>
            <a:t>for goal and progress tracking of individual</a:t>
          </a:r>
        </a:p>
      </dgm:t>
    </dgm:pt>
    <dgm:pt modelId="{663E09CB-309B-4A6A-AC89-4D2FCA73CAF2}" type="parTrans" cxnId="{FFEC1121-BAAA-45C0-BA72-ADC6D37F0375}">
      <dgm:prSet/>
      <dgm:spPr/>
      <dgm:t>
        <a:bodyPr/>
        <a:lstStyle/>
        <a:p>
          <a:endParaRPr lang="en-US"/>
        </a:p>
      </dgm:t>
    </dgm:pt>
    <dgm:pt modelId="{03B71CBA-2369-4E2F-B049-F7289E8187FE}" type="sibTrans" cxnId="{FFEC1121-BAAA-45C0-BA72-ADC6D37F0375}">
      <dgm:prSet/>
      <dgm:spPr/>
      <dgm:t>
        <a:bodyPr/>
        <a:lstStyle/>
        <a:p>
          <a:pPr>
            <a:lnSpc>
              <a:spcPct val="100000"/>
            </a:lnSpc>
          </a:pPr>
          <a:endParaRPr lang="en-US"/>
        </a:p>
      </dgm:t>
    </dgm:pt>
    <dgm:pt modelId="{F6045774-50B9-44E1-8ED7-AA34BE7F9A4E}">
      <dgm:prSet/>
      <dgm:spPr/>
      <dgm:t>
        <a:bodyPr/>
        <a:lstStyle/>
        <a:p>
          <a:pPr>
            <a:lnSpc>
              <a:spcPct val="100000"/>
            </a:lnSpc>
          </a:pPr>
          <a:r>
            <a:rPr lang="en-US"/>
            <a:t>Enact change with action (Skunk, 2012)</a:t>
          </a:r>
        </a:p>
      </dgm:t>
    </dgm:pt>
    <dgm:pt modelId="{14EA991E-FB7D-4CB9-847D-59447474F484}" type="parTrans" cxnId="{F78F25EC-1D1E-4F9F-8769-E20366716545}">
      <dgm:prSet/>
      <dgm:spPr/>
      <dgm:t>
        <a:bodyPr/>
        <a:lstStyle/>
        <a:p>
          <a:endParaRPr lang="en-US"/>
        </a:p>
      </dgm:t>
    </dgm:pt>
    <dgm:pt modelId="{FE439FA0-9120-479A-8036-993026434ABB}" type="sibTrans" cxnId="{F78F25EC-1D1E-4F9F-8769-E20366716545}">
      <dgm:prSet/>
      <dgm:spPr/>
      <dgm:t>
        <a:bodyPr/>
        <a:lstStyle/>
        <a:p>
          <a:pPr>
            <a:lnSpc>
              <a:spcPct val="100000"/>
            </a:lnSpc>
          </a:pPr>
          <a:endParaRPr lang="en-US"/>
        </a:p>
      </dgm:t>
    </dgm:pt>
    <dgm:pt modelId="{AA817E14-A626-4397-9405-5F935CCBC306}">
      <dgm:prSet/>
      <dgm:spPr/>
      <dgm:t>
        <a:bodyPr/>
        <a:lstStyle/>
        <a:p>
          <a:pPr>
            <a:lnSpc>
              <a:spcPct val="100000"/>
            </a:lnSpc>
          </a:pPr>
          <a:r>
            <a:rPr lang="en-US"/>
            <a:t>Supports </a:t>
          </a:r>
          <a:r>
            <a:rPr lang="en-US" b="1"/>
            <a:t>acquisition of skills-</a:t>
          </a:r>
          <a:r>
            <a:rPr lang="en-US"/>
            <a:t>knowledge, rules , attitudes (mindfulness), strategic belief (resilience)</a:t>
          </a:r>
        </a:p>
      </dgm:t>
    </dgm:pt>
    <dgm:pt modelId="{2C6A4F49-44B6-4E19-BA6F-0734FFC8FF0B}" type="parTrans" cxnId="{C097E82C-5296-4FBA-B099-D571F51A3A97}">
      <dgm:prSet/>
      <dgm:spPr/>
      <dgm:t>
        <a:bodyPr/>
        <a:lstStyle/>
        <a:p>
          <a:endParaRPr lang="en-US"/>
        </a:p>
      </dgm:t>
    </dgm:pt>
    <dgm:pt modelId="{50A60ED7-6037-49F6-A0E0-F594946683DA}" type="sibTrans" cxnId="{C097E82C-5296-4FBA-B099-D571F51A3A97}">
      <dgm:prSet/>
      <dgm:spPr/>
      <dgm:t>
        <a:bodyPr/>
        <a:lstStyle/>
        <a:p>
          <a:endParaRPr lang="en-US"/>
        </a:p>
      </dgm:t>
    </dgm:pt>
    <dgm:pt modelId="{8AE34436-F319-444C-9148-D9B05C8E117A}" type="pres">
      <dgm:prSet presAssocID="{D04A1994-37CE-4153-BEDB-5ED079E53EEB}" presName="root" presStyleCnt="0">
        <dgm:presLayoutVars>
          <dgm:dir/>
          <dgm:resizeHandles val="exact"/>
        </dgm:presLayoutVars>
      </dgm:prSet>
      <dgm:spPr/>
    </dgm:pt>
    <dgm:pt modelId="{FBD9F53E-2198-4048-9BD5-F25FA3B9E157}" type="pres">
      <dgm:prSet presAssocID="{FA550CC0-FA63-4A34-B2E9-96490BBEC55D}" presName="compNode" presStyleCnt="0"/>
      <dgm:spPr/>
    </dgm:pt>
    <dgm:pt modelId="{D1614B52-315F-4DE9-9EBD-79EDF7A425CA}" type="pres">
      <dgm:prSet presAssocID="{FA550CC0-FA63-4A34-B2E9-96490BBEC55D}" presName="bgRect" presStyleLbl="bgShp" presStyleIdx="0" presStyleCnt="5"/>
      <dgm:spPr/>
    </dgm:pt>
    <dgm:pt modelId="{073FD38D-B815-42E2-9408-F9ABD8516E34}" type="pres">
      <dgm:prSet presAssocID="{FA550CC0-FA63-4A34-B2E9-96490BBEC55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076129F3-AC76-441F-A16B-59D9426E639A}" type="pres">
      <dgm:prSet presAssocID="{FA550CC0-FA63-4A34-B2E9-96490BBEC55D}" presName="spaceRect" presStyleCnt="0"/>
      <dgm:spPr/>
    </dgm:pt>
    <dgm:pt modelId="{E488B3BA-97E2-40A8-B24A-E52CD74EB64F}" type="pres">
      <dgm:prSet presAssocID="{FA550CC0-FA63-4A34-B2E9-96490BBEC55D}" presName="parTx" presStyleLbl="revTx" presStyleIdx="0" presStyleCnt="5">
        <dgm:presLayoutVars>
          <dgm:chMax val="0"/>
          <dgm:chPref val="0"/>
        </dgm:presLayoutVars>
      </dgm:prSet>
      <dgm:spPr/>
    </dgm:pt>
    <dgm:pt modelId="{789148D0-8ADD-4E8D-8078-858BB551BE2F}" type="pres">
      <dgm:prSet presAssocID="{951FF594-A59F-4CA9-A6D3-AD98CB1B8BD9}" presName="sibTrans" presStyleCnt="0"/>
      <dgm:spPr/>
    </dgm:pt>
    <dgm:pt modelId="{74CDEBC0-A2A0-4308-9675-606E559B6FFC}" type="pres">
      <dgm:prSet presAssocID="{4A509559-DF75-476B-AA19-3ECDD528DAAE}" presName="compNode" presStyleCnt="0"/>
      <dgm:spPr/>
    </dgm:pt>
    <dgm:pt modelId="{66D238E8-347A-479D-A2BB-4DAAD62101E4}" type="pres">
      <dgm:prSet presAssocID="{4A509559-DF75-476B-AA19-3ECDD528DAAE}" presName="bgRect" presStyleLbl="bgShp" presStyleIdx="1" presStyleCnt="5"/>
      <dgm:spPr/>
    </dgm:pt>
    <dgm:pt modelId="{073A8C87-D62E-43E0-94F3-2D2D62495CDF}" type="pres">
      <dgm:prSet presAssocID="{4A509559-DF75-476B-AA19-3ECDD528DAA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list"/>
        </a:ext>
      </dgm:extLst>
    </dgm:pt>
    <dgm:pt modelId="{357560AA-F238-4AD2-94A7-8DB8EF126CD0}" type="pres">
      <dgm:prSet presAssocID="{4A509559-DF75-476B-AA19-3ECDD528DAAE}" presName="spaceRect" presStyleCnt="0"/>
      <dgm:spPr/>
    </dgm:pt>
    <dgm:pt modelId="{FE1E5AF9-6757-4562-A755-A763F0206FF9}" type="pres">
      <dgm:prSet presAssocID="{4A509559-DF75-476B-AA19-3ECDD528DAAE}" presName="parTx" presStyleLbl="revTx" presStyleIdx="1" presStyleCnt="5">
        <dgm:presLayoutVars>
          <dgm:chMax val="0"/>
          <dgm:chPref val="0"/>
        </dgm:presLayoutVars>
      </dgm:prSet>
      <dgm:spPr/>
    </dgm:pt>
    <dgm:pt modelId="{A79336EB-1260-4019-A6A9-B8D67CC09135}" type="pres">
      <dgm:prSet presAssocID="{61C3443F-C851-4FEB-BB77-2C258F6E3260}" presName="sibTrans" presStyleCnt="0"/>
      <dgm:spPr/>
    </dgm:pt>
    <dgm:pt modelId="{95E92392-8ED8-442D-BA54-827B2A20A4BE}" type="pres">
      <dgm:prSet presAssocID="{60F7997D-D88F-441E-8B4C-E3206D9B8175}" presName="compNode" presStyleCnt="0"/>
      <dgm:spPr/>
    </dgm:pt>
    <dgm:pt modelId="{4EE65796-76BD-438C-8718-CE0B4D474E69}" type="pres">
      <dgm:prSet presAssocID="{60F7997D-D88F-441E-8B4C-E3206D9B8175}" presName="bgRect" presStyleLbl="bgShp" presStyleIdx="2" presStyleCnt="5"/>
      <dgm:spPr/>
    </dgm:pt>
    <dgm:pt modelId="{A48ED1DD-0940-4118-B05F-769894A78F40}" type="pres">
      <dgm:prSet presAssocID="{60F7997D-D88F-441E-8B4C-E3206D9B817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orkflow"/>
        </a:ext>
      </dgm:extLst>
    </dgm:pt>
    <dgm:pt modelId="{8307D8AF-C3A9-41E1-8A4A-351D2273D26F}" type="pres">
      <dgm:prSet presAssocID="{60F7997D-D88F-441E-8B4C-E3206D9B8175}" presName="spaceRect" presStyleCnt="0"/>
      <dgm:spPr/>
    </dgm:pt>
    <dgm:pt modelId="{E56E2E32-8EC3-4411-B3E2-7969D73F2859}" type="pres">
      <dgm:prSet presAssocID="{60F7997D-D88F-441E-8B4C-E3206D9B8175}" presName="parTx" presStyleLbl="revTx" presStyleIdx="2" presStyleCnt="5">
        <dgm:presLayoutVars>
          <dgm:chMax val="0"/>
          <dgm:chPref val="0"/>
        </dgm:presLayoutVars>
      </dgm:prSet>
      <dgm:spPr/>
    </dgm:pt>
    <dgm:pt modelId="{E9E35D16-1536-4489-A9D7-5607120C66F6}" type="pres">
      <dgm:prSet presAssocID="{03B71CBA-2369-4E2F-B049-F7289E8187FE}" presName="sibTrans" presStyleCnt="0"/>
      <dgm:spPr/>
    </dgm:pt>
    <dgm:pt modelId="{38193472-3FAD-4E53-B2E9-D47EB4F28245}" type="pres">
      <dgm:prSet presAssocID="{F6045774-50B9-44E1-8ED7-AA34BE7F9A4E}" presName="compNode" presStyleCnt="0"/>
      <dgm:spPr/>
    </dgm:pt>
    <dgm:pt modelId="{A291EAED-7005-48E5-8E4F-3CC4553FF3E5}" type="pres">
      <dgm:prSet presAssocID="{F6045774-50B9-44E1-8ED7-AA34BE7F9A4E}" presName="bgRect" presStyleLbl="bgShp" presStyleIdx="3" presStyleCnt="5"/>
      <dgm:spPr/>
    </dgm:pt>
    <dgm:pt modelId="{184A7DFA-1819-47FE-B940-BD27D6BA1061}" type="pres">
      <dgm:prSet presAssocID="{F6045774-50B9-44E1-8ED7-AA34BE7F9A4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ers"/>
        </a:ext>
      </dgm:extLst>
    </dgm:pt>
    <dgm:pt modelId="{08B79769-C655-45B9-8940-871C9B2813E4}" type="pres">
      <dgm:prSet presAssocID="{F6045774-50B9-44E1-8ED7-AA34BE7F9A4E}" presName="spaceRect" presStyleCnt="0"/>
      <dgm:spPr/>
    </dgm:pt>
    <dgm:pt modelId="{902CBE21-5B40-4EB5-BF62-7E6125FD1BBF}" type="pres">
      <dgm:prSet presAssocID="{F6045774-50B9-44E1-8ED7-AA34BE7F9A4E}" presName="parTx" presStyleLbl="revTx" presStyleIdx="3" presStyleCnt="5">
        <dgm:presLayoutVars>
          <dgm:chMax val="0"/>
          <dgm:chPref val="0"/>
        </dgm:presLayoutVars>
      </dgm:prSet>
      <dgm:spPr/>
    </dgm:pt>
    <dgm:pt modelId="{F6DEA4DD-7441-4BD9-A6C5-171748895A2D}" type="pres">
      <dgm:prSet presAssocID="{FE439FA0-9120-479A-8036-993026434ABB}" presName="sibTrans" presStyleCnt="0"/>
      <dgm:spPr/>
    </dgm:pt>
    <dgm:pt modelId="{D1358820-583E-49DF-89C0-974923384AD5}" type="pres">
      <dgm:prSet presAssocID="{AA817E14-A626-4397-9405-5F935CCBC306}" presName="compNode" presStyleCnt="0"/>
      <dgm:spPr/>
    </dgm:pt>
    <dgm:pt modelId="{90704D95-3700-40CF-B35C-8A3513EDDE97}" type="pres">
      <dgm:prSet presAssocID="{AA817E14-A626-4397-9405-5F935CCBC306}" presName="bgRect" presStyleLbl="bgShp" presStyleIdx="4" presStyleCnt="5"/>
      <dgm:spPr/>
    </dgm:pt>
    <dgm:pt modelId="{4A49C428-D812-4AA6-AF2E-4BDFF3C9C001}" type="pres">
      <dgm:prSet presAssocID="{AA817E14-A626-4397-9405-5F935CCBC30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ight Bulb and Pencil"/>
        </a:ext>
      </dgm:extLst>
    </dgm:pt>
    <dgm:pt modelId="{47CB99BC-8BBC-4833-84C4-825AD55B0F7B}" type="pres">
      <dgm:prSet presAssocID="{AA817E14-A626-4397-9405-5F935CCBC306}" presName="spaceRect" presStyleCnt="0"/>
      <dgm:spPr/>
    </dgm:pt>
    <dgm:pt modelId="{E7514BAE-D9A2-4847-98C1-5BA43D87302C}" type="pres">
      <dgm:prSet presAssocID="{AA817E14-A626-4397-9405-5F935CCBC306}" presName="parTx" presStyleLbl="revTx" presStyleIdx="4" presStyleCnt="5">
        <dgm:presLayoutVars>
          <dgm:chMax val="0"/>
          <dgm:chPref val="0"/>
        </dgm:presLayoutVars>
      </dgm:prSet>
      <dgm:spPr/>
    </dgm:pt>
  </dgm:ptLst>
  <dgm:cxnLst>
    <dgm:cxn modelId="{BFDD9300-AE71-4FE3-B56B-8D279588EC67}" type="presOf" srcId="{60F7997D-D88F-441E-8B4C-E3206D9B8175}" destId="{E56E2E32-8EC3-4411-B3E2-7969D73F2859}" srcOrd="0" destOrd="0" presId="urn:microsoft.com/office/officeart/2018/2/layout/IconVerticalSolidList"/>
    <dgm:cxn modelId="{B36E480E-B91C-4043-BBBF-79043FFD12F1}" srcId="{D04A1994-37CE-4153-BEDB-5ED079E53EEB}" destId="{FA550CC0-FA63-4A34-B2E9-96490BBEC55D}" srcOrd="0" destOrd="0" parTransId="{E0C418C9-3350-4395-9814-D2EE15108E9E}" sibTransId="{951FF594-A59F-4CA9-A6D3-AD98CB1B8BD9}"/>
    <dgm:cxn modelId="{B69AC31B-B820-478E-BC27-905677744EF2}" type="presOf" srcId="{FA550CC0-FA63-4A34-B2E9-96490BBEC55D}" destId="{E488B3BA-97E2-40A8-B24A-E52CD74EB64F}" srcOrd="0" destOrd="0" presId="urn:microsoft.com/office/officeart/2018/2/layout/IconVerticalSolidList"/>
    <dgm:cxn modelId="{FFEC1121-BAAA-45C0-BA72-ADC6D37F0375}" srcId="{D04A1994-37CE-4153-BEDB-5ED079E53EEB}" destId="{60F7997D-D88F-441E-8B4C-E3206D9B8175}" srcOrd="2" destOrd="0" parTransId="{663E09CB-309B-4A6A-AC89-4D2FCA73CAF2}" sibTransId="{03B71CBA-2369-4E2F-B049-F7289E8187FE}"/>
    <dgm:cxn modelId="{C097E82C-5296-4FBA-B099-D571F51A3A97}" srcId="{D04A1994-37CE-4153-BEDB-5ED079E53EEB}" destId="{AA817E14-A626-4397-9405-5F935CCBC306}" srcOrd="4" destOrd="0" parTransId="{2C6A4F49-44B6-4E19-BA6F-0734FFC8FF0B}" sibTransId="{50A60ED7-6037-49F6-A0E0-F594946683DA}"/>
    <dgm:cxn modelId="{B1E3EA3C-EF6F-4DF3-9359-338CC1424CEB}" type="presOf" srcId="{AA817E14-A626-4397-9405-5F935CCBC306}" destId="{E7514BAE-D9A2-4847-98C1-5BA43D87302C}" srcOrd="0" destOrd="0" presId="urn:microsoft.com/office/officeart/2018/2/layout/IconVerticalSolidList"/>
    <dgm:cxn modelId="{611C2468-23B2-4EE4-B217-F8357FEA5638}" srcId="{D04A1994-37CE-4153-BEDB-5ED079E53EEB}" destId="{4A509559-DF75-476B-AA19-3ECDD528DAAE}" srcOrd="1" destOrd="0" parTransId="{0E85D855-C8F5-468D-B3AE-241BF255969D}" sibTransId="{61C3443F-C851-4FEB-BB77-2C258F6E3260}"/>
    <dgm:cxn modelId="{5B615677-9F48-4FF8-8A25-107217C91C79}" type="presOf" srcId="{F6045774-50B9-44E1-8ED7-AA34BE7F9A4E}" destId="{902CBE21-5B40-4EB5-BF62-7E6125FD1BBF}" srcOrd="0" destOrd="0" presId="urn:microsoft.com/office/officeart/2018/2/layout/IconVerticalSolidList"/>
    <dgm:cxn modelId="{91375BC8-DA71-41DB-A8E5-77493DEC65F4}" type="presOf" srcId="{4A509559-DF75-476B-AA19-3ECDD528DAAE}" destId="{FE1E5AF9-6757-4562-A755-A763F0206FF9}" srcOrd="0" destOrd="0" presId="urn:microsoft.com/office/officeart/2018/2/layout/IconVerticalSolidList"/>
    <dgm:cxn modelId="{EE9096D7-5C54-442F-9B7D-EE2C743CD5C8}" type="presOf" srcId="{D04A1994-37CE-4153-BEDB-5ED079E53EEB}" destId="{8AE34436-F319-444C-9148-D9B05C8E117A}" srcOrd="0" destOrd="0" presId="urn:microsoft.com/office/officeart/2018/2/layout/IconVerticalSolidList"/>
    <dgm:cxn modelId="{F78F25EC-1D1E-4F9F-8769-E20366716545}" srcId="{D04A1994-37CE-4153-BEDB-5ED079E53EEB}" destId="{F6045774-50B9-44E1-8ED7-AA34BE7F9A4E}" srcOrd="3" destOrd="0" parTransId="{14EA991E-FB7D-4CB9-847D-59447474F484}" sibTransId="{FE439FA0-9120-479A-8036-993026434ABB}"/>
    <dgm:cxn modelId="{B1675CCC-BA52-4C22-A650-85DF0D193AF1}" type="presParOf" srcId="{8AE34436-F319-444C-9148-D9B05C8E117A}" destId="{FBD9F53E-2198-4048-9BD5-F25FA3B9E157}" srcOrd="0" destOrd="0" presId="urn:microsoft.com/office/officeart/2018/2/layout/IconVerticalSolidList"/>
    <dgm:cxn modelId="{EDECBCC0-C1FB-4512-A11E-FB1CB703BEEF}" type="presParOf" srcId="{FBD9F53E-2198-4048-9BD5-F25FA3B9E157}" destId="{D1614B52-315F-4DE9-9EBD-79EDF7A425CA}" srcOrd="0" destOrd="0" presId="urn:microsoft.com/office/officeart/2018/2/layout/IconVerticalSolidList"/>
    <dgm:cxn modelId="{C62A62BF-1876-4962-9A61-989825F8BD3E}" type="presParOf" srcId="{FBD9F53E-2198-4048-9BD5-F25FA3B9E157}" destId="{073FD38D-B815-42E2-9408-F9ABD8516E34}" srcOrd="1" destOrd="0" presId="urn:microsoft.com/office/officeart/2018/2/layout/IconVerticalSolidList"/>
    <dgm:cxn modelId="{D09EC74D-3B6E-485E-8116-203C670EA91A}" type="presParOf" srcId="{FBD9F53E-2198-4048-9BD5-F25FA3B9E157}" destId="{076129F3-AC76-441F-A16B-59D9426E639A}" srcOrd="2" destOrd="0" presId="urn:microsoft.com/office/officeart/2018/2/layout/IconVerticalSolidList"/>
    <dgm:cxn modelId="{F9F6BB14-21C8-4A1F-98D2-6DEA8438BAE7}" type="presParOf" srcId="{FBD9F53E-2198-4048-9BD5-F25FA3B9E157}" destId="{E488B3BA-97E2-40A8-B24A-E52CD74EB64F}" srcOrd="3" destOrd="0" presId="urn:microsoft.com/office/officeart/2018/2/layout/IconVerticalSolidList"/>
    <dgm:cxn modelId="{02AFF2DD-DC65-4A3B-A8B4-C4A521BFEE77}" type="presParOf" srcId="{8AE34436-F319-444C-9148-D9B05C8E117A}" destId="{789148D0-8ADD-4E8D-8078-858BB551BE2F}" srcOrd="1" destOrd="0" presId="urn:microsoft.com/office/officeart/2018/2/layout/IconVerticalSolidList"/>
    <dgm:cxn modelId="{09AE9745-E410-4BEA-B2E1-4A0F76C07EC2}" type="presParOf" srcId="{8AE34436-F319-444C-9148-D9B05C8E117A}" destId="{74CDEBC0-A2A0-4308-9675-606E559B6FFC}" srcOrd="2" destOrd="0" presId="urn:microsoft.com/office/officeart/2018/2/layout/IconVerticalSolidList"/>
    <dgm:cxn modelId="{7E72319D-978D-4A61-AAAC-9AC3C809F357}" type="presParOf" srcId="{74CDEBC0-A2A0-4308-9675-606E559B6FFC}" destId="{66D238E8-347A-479D-A2BB-4DAAD62101E4}" srcOrd="0" destOrd="0" presId="urn:microsoft.com/office/officeart/2018/2/layout/IconVerticalSolidList"/>
    <dgm:cxn modelId="{317F4A40-E665-434F-887C-57E0CCE84330}" type="presParOf" srcId="{74CDEBC0-A2A0-4308-9675-606E559B6FFC}" destId="{073A8C87-D62E-43E0-94F3-2D2D62495CDF}" srcOrd="1" destOrd="0" presId="urn:microsoft.com/office/officeart/2018/2/layout/IconVerticalSolidList"/>
    <dgm:cxn modelId="{985C18CF-29B7-4540-B151-6CCACA929DD5}" type="presParOf" srcId="{74CDEBC0-A2A0-4308-9675-606E559B6FFC}" destId="{357560AA-F238-4AD2-94A7-8DB8EF126CD0}" srcOrd="2" destOrd="0" presId="urn:microsoft.com/office/officeart/2018/2/layout/IconVerticalSolidList"/>
    <dgm:cxn modelId="{33260D12-6ADB-4952-893D-3C81510E9351}" type="presParOf" srcId="{74CDEBC0-A2A0-4308-9675-606E559B6FFC}" destId="{FE1E5AF9-6757-4562-A755-A763F0206FF9}" srcOrd="3" destOrd="0" presId="urn:microsoft.com/office/officeart/2018/2/layout/IconVerticalSolidList"/>
    <dgm:cxn modelId="{B8F6350A-09A7-4750-9528-296473CE48D2}" type="presParOf" srcId="{8AE34436-F319-444C-9148-D9B05C8E117A}" destId="{A79336EB-1260-4019-A6A9-B8D67CC09135}" srcOrd="3" destOrd="0" presId="urn:microsoft.com/office/officeart/2018/2/layout/IconVerticalSolidList"/>
    <dgm:cxn modelId="{BCF1DD1A-DADE-4BCB-A79C-9337E1768F8C}" type="presParOf" srcId="{8AE34436-F319-444C-9148-D9B05C8E117A}" destId="{95E92392-8ED8-442D-BA54-827B2A20A4BE}" srcOrd="4" destOrd="0" presId="urn:microsoft.com/office/officeart/2018/2/layout/IconVerticalSolidList"/>
    <dgm:cxn modelId="{5824B26C-5478-4273-8022-07D30A8CD5B1}" type="presParOf" srcId="{95E92392-8ED8-442D-BA54-827B2A20A4BE}" destId="{4EE65796-76BD-438C-8718-CE0B4D474E69}" srcOrd="0" destOrd="0" presId="urn:microsoft.com/office/officeart/2018/2/layout/IconVerticalSolidList"/>
    <dgm:cxn modelId="{65070630-0395-4306-AC1F-771BA03B8602}" type="presParOf" srcId="{95E92392-8ED8-442D-BA54-827B2A20A4BE}" destId="{A48ED1DD-0940-4118-B05F-769894A78F40}" srcOrd="1" destOrd="0" presId="urn:microsoft.com/office/officeart/2018/2/layout/IconVerticalSolidList"/>
    <dgm:cxn modelId="{1A9922C2-F4F5-4942-8006-C2485F53101D}" type="presParOf" srcId="{95E92392-8ED8-442D-BA54-827B2A20A4BE}" destId="{8307D8AF-C3A9-41E1-8A4A-351D2273D26F}" srcOrd="2" destOrd="0" presId="urn:microsoft.com/office/officeart/2018/2/layout/IconVerticalSolidList"/>
    <dgm:cxn modelId="{851E5291-F3BF-4F64-815D-C08A99ED25EC}" type="presParOf" srcId="{95E92392-8ED8-442D-BA54-827B2A20A4BE}" destId="{E56E2E32-8EC3-4411-B3E2-7969D73F2859}" srcOrd="3" destOrd="0" presId="urn:microsoft.com/office/officeart/2018/2/layout/IconVerticalSolidList"/>
    <dgm:cxn modelId="{839873D0-B021-454C-8783-4F505F0ED182}" type="presParOf" srcId="{8AE34436-F319-444C-9148-D9B05C8E117A}" destId="{E9E35D16-1536-4489-A9D7-5607120C66F6}" srcOrd="5" destOrd="0" presId="urn:microsoft.com/office/officeart/2018/2/layout/IconVerticalSolidList"/>
    <dgm:cxn modelId="{B0E5EEAA-FAB8-4923-AAFB-C7467BE2BA1C}" type="presParOf" srcId="{8AE34436-F319-444C-9148-D9B05C8E117A}" destId="{38193472-3FAD-4E53-B2E9-D47EB4F28245}" srcOrd="6" destOrd="0" presId="urn:microsoft.com/office/officeart/2018/2/layout/IconVerticalSolidList"/>
    <dgm:cxn modelId="{265953C4-F2B2-4D75-A803-F847E3F37545}" type="presParOf" srcId="{38193472-3FAD-4E53-B2E9-D47EB4F28245}" destId="{A291EAED-7005-48E5-8E4F-3CC4553FF3E5}" srcOrd="0" destOrd="0" presId="urn:microsoft.com/office/officeart/2018/2/layout/IconVerticalSolidList"/>
    <dgm:cxn modelId="{CA674EC8-81AC-4FE1-98DF-884E27C633CB}" type="presParOf" srcId="{38193472-3FAD-4E53-B2E9-D47EB4F28245}" destId="{184A7DFA-1819-47FE-B940-BD27D6BA1061}" srcOrd="1" destOrd="0" presId="urn:microsoft.com/office/officeart/2018/2/layout/IconVerticalSolidList"/>
    <dgm:cxn modelId="{8B9EA9F2-8EF9-4DA4-A259-C8819B60F787}" type="presParOf" srcId="{38193472-3FAD-4E53-B2E9-D47EB4F28245}" destId="{08B79769-C655-45B9-8940-871C9B2813E4}" srcOrd="2" destOrd="0" presId="urn:microsoft.com/office/officeart/2018/2/layout/IconVerticalSolidList"/>
    <dgm:cxn modelId="{3721C1AC-D924-4381-89CF-D25076CAFC11}" type="presParOf" srcId="{38193472-3FAD-4E53-B2E9-D47EB4F28245}" destId="{902CBE21-5B40-4EB5-BF62-7E6125FD1BBF}" srcOrd="3" destOrd="0" presId="urn:microsoft.com/office/officeart/2018/2/layout/IconVerticalSolidList"/>
    <dgm:cxn modelId="{6D4A01CB-DF95-4A9D-84D3-CA0486B1BE76}" type="presParOf" srcId="{8AE34436-F319-444C-9148-D9B05C8E117A}" destId="{F6DEA4DD-7441-4BD9-A6C5-171748895A2D}" srcOrd="7" destOrd="0" presId="urn:microsoft.com/office/officeart/2018/2/layout/IconVerticalSolidList"/>
    <dgm:cxn modelId="{6471F28F-A1D7-46F5-87B9-D23E529892E5}" type="presParOf" srcId="{8AE34436-F319-444C-9148-D9B05C8E117A}" destId="{D1358820-583E-49DF-89C0-974923384AD5}" srcOrd="8" destOrd="0" presId="urn:microsoft.com/office/officeart/2018/2/layout/IconVerticalSolidList"/>
    <dgm:cxn modelId="{8EA6B413-B853-449E-8BFC-5BC2996CA720}" type="presParOf" srcId="{D1358820-583E-49DF-89C0-974923384AD5}" destId="{90704D95-3700-40CF-B35C-8A3513EDDE97}" srcOrd="0" destOrd="0" presId="urn:microsoft.com/office/officeart/2018/2/layout/IconVerticalSolidList"/>
    <dgm:cxn modelId="{DC96FF73-E180-4F0F-BC91-BF475D839C1A}" type="presParOf" srcId="{D1358820-583E-49DF-89C0-974923384AD5}" destId="{4A49C428-D812-4AA6-AF2E-4BDFF3C9C001}" srcOrd="1" destOrd="0" presId="urn:microsoft.com/office/officeart/2018/2/layout/IconVerticalSolidList"/>
    <dgm:cxn modelId="{B81C6BF7-61C6-4862-834C-569BD7DFE3EA}" type="presParOf" srcId="{D1358820-583E-49DF-89C0-974923384AD5}" destId="{47CB99BC-8BBC-4833-84C4-825AD55B0F7B}" srcOrd="2" destOrd="0" presId="urn:microsoft.com/office/officeart/2018/2/layout/IconVerticalSolidList"/>
    <dgm:cxn modelId="{8989CF21-446E-4123-B112-EBB751FFB92B}" type="presParOf" srcId="{D1358820-583E-49DF-89C0-974923384AD5}" destId="{E7514BAE-D9A2-4847-98C1-5BA43D87302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13771E-867E-4159-A851-0426AD81D6BD}" type="doc">
      <dgm:prSet loTypeId="urn:microsoft.com/office/officeart/2016/7/layout/ChevronBlockProcess" loCatId="process" qsTypeId="urn:microsoft.com/office/officeart/2005/8/quickstyle/simple1" qsCatId="simple" csTypeId="urn:microsoft.com/office/officeart/2005/8/colors/colorful1" csCatId="colorful"/>
      <dgm:spPr/>
      <dgm:t>
        <a:bodyPr/>
        <a:lstStyle/>
        <a:p>
          <a:endParaRPr lang="en-US"/>
        </a:p>
      </dgm:t>
    </dgm:pt>
    <dgm:pt modelId="{37AF0F30-1A2C-4531-A1BE-9CFB5725C998}">
      <dgm:prSet/>
      <dgm:spPr/>
      <dgm:t>
        <a:bodyPr/>
        <a:lstStyle/>
        <a:p>
          <a:r>
            <a:rPr lang="en-US"/>
            <a:t>Question</a:t>
          </a:r>
        </a:p>
      </dgm:t>
    </dgm:pt>
    <dgm:pt modelId="{1EBE7A40-6889-4C7C-AE8C-E350395D7617}" type="parTrans" cxnId="{BA57C887-56BA-4906-86AA-195135ACD0BB}">
      <dgm:prSet/>
      <dgm:spPr/>
      <dgm:t>
        <a:bodyPr/>
        <a:lstStyle/>
        <a:p>
          <a:endParaRPr lang="en-US"/>
        </a:p>
      </dgm:t>
    </dgm:pt>
    <dgm:pt modelId="{7F8DE43E-B9B6-4110-9320-4F3AFA110EF3}" type="sibTrans" cxnId="{BA57C887-56BA-4906-86AA-195135ACD0BB}">
      <dgm:prSet/>
      <dgm:spPr/>
      <dgm:t>
        <a:bodyPr/>
        <a:lstStyle/>
        <a:p>
          <a:endParaRPr lang="en-US"/>
        </a:p>
      </dgm:t>
    </dgm:pt>
    <dgm:pt modelId="{FDEBF63A-63F1-4E41-853F-090AC2810956}">
      <dgm:prSet/>
      <dgm:spPr/>
      <dgm:t>
        <a:bodyPr/>
        <a:lstStyle/>
        <a:p>
          <a:r>
            <a:rPr lang="en-US"/>
            <a:t>Question value of need for assessment</a:t>
          </a:r>
        </a:p>
      </dgm:t>
    </dgm:pt>
    <dgm:pt modelId="{6B5776F5-0A2B-4246-9D47-EA56D7705827}" type="parTrans" cxnId="{E539959A-C888-4C42-B2CD-5BAF88059FFB}">
      <dgm:prSet/>
      <dgm:spPr/>
      <dgm:t>
        <a:bodyPr/>
        <a:lstStyle/>
        <a:p>
          <a:endParaRPr lang="en-US"/>
        </a:p>
      </dgm:t>
    </dgm:pt>
    <dgm:pt modelId="{8E36FE7E-03DC-45B2-B0D5-6A44E308B479}" type="sibTrans" cxnId="{E539959A-C888-4C42-B2CD-5BAF88059FFB}">
      <dgm:prSet/>
      <dgm:spPr/>
      <dgm:t>
        <a:bodyPr/>
        <a:lstStyle/>
        <a:p>
          <a:endParaRPr lang="en-US"/>
        </a:p>
      </dgm:t>
    </dgm:pt>
    <dgm:pt modelId="{910520C5-2E76-4A26-9D1D-1EB8E7A02136}">
      <dgm:prSet/>
      <dgm:spPr/>
      <dgm:t>
        <a:bodyPr/>
        <a:lstStyle/>
        <a:p>
          <a:r>
            <a:rPr lang="en-US"/>
            <a:t>Provide</a:t>
          </a:r>
        </a:p>
      </dgm:t>
    </dgm:pt>
    <dgm:pt modelId="{6F2E2248-76DA-4D73-A2C3-86E0273B15BA}" type="parTrans" cxnId="{53976A58-7C17-4F24-B7EC-2EED5E4FD775}">
      <dgm:prSet/>
      <dgm:spPr/>
      <dgm:t>
        <a:bodyPr/>
        <a:lstStyle/>
        <a:p>
          <a:endParaRPr lang="en-US"/>
        </a:p>
      </dgm:t>
    </dgm:pt>
    <dgm:pt modelId="{3289FB40-5932-4640-A715-6F8C0A79A1E1}" type="sibTrans" cxnId="{53976A58-7C17-4F24-B7EC-2EED5E4FD775}">
      <dgm:prSet/>
      <dgm:spPr/>
      <dgm:t>
        <a:bodyPr/>
        <a:lstStyle/>
        <a:p>
          <a:endParaRPr lang="en-US"/>
        </a:p>
      </dgm:t>
    </dgm:pt>
    <dgm:pt modelId="{7E65A2FD-D81B-4511-B9B1-08AD3A733EF5}">
      <dgm:prSet/>
      <dgm:spPr/>
      <dgm:t>
        <a:bodyPr/>
        <a:lstStyle/>
        <a:p>
          <a:r>
            <a:rPr lang="en-US"/>
            <a:t>Provide feedback with solutions</a:t>
          </a:r>
        </a:p>
      </dgm:t>
    </dgm:pt>
    <dgm:pt modelId="{671C582D-F65A-462D-B91D-B43A25D70A32}" type="parTrans" cxnId="{4A3168D3-078F-4EAE-9DC2-6EFDF47B826E}">
      <dgm:prSet/>
      <dgm:spPr/>
      <dgm:t>
        <a:bodyPr/>
        <a:lstStyle/>
        <a:p>
          <a:endParaRPr lang="en-US"/>
        </a:p>
      </dgm:t>
    </dgm:pt>
    <dgm:pt modelId="{B00B0168-0638-4C12-A9BB-44AA5EFFAAB8}" type="sibTrans" cxnId="{4A3168D3-078F-4EAE-9DC2-6EFDF47B826E}">
      <dgm:prSet/>
      <dgm:spPr/>
      <dgm:t>
        <a:bodyPr/>
        <a:lstStyle/>
        <a:p>
          <a:endParaRPr lang="en-US"/>
        </a:p>
      </dgm:t>
    </dgm:pt>
    <dgm:pt modelId="{6BDA3080-3B8D-4C4F-BA61-F58CB6CE356F}">
      <dgm:prSet/>
      <dgm:spPr/>
      <dgm:t>
        <a:bodyPr/>
        <a:lstStyle/>
        <a:p>
          <a:r>
            <a:rPr lang="en-US"/>
            <a:t>Present</a:t>
          </a:r>
        </a:p>
      </dgm:t>
    </dgm:pt>
    <dgm:pt modelId="{0D8B88A1-7632-4253-B3BF-0C0C7061124D}" type="parTrans" cxnId="{975DD377-CE44-427E-A2F1-AC0C184E1CB0}">
      <dgm:prSet/>
      <dgm:spPr/>
      <dgm:t>
        <a:bodyPr/>
        <a:lstStyle/>
        <a:p>
          <a:endParaRPr lang="en-US"/>
        </a:p>
      </dgm:t>
    </dgm:pt>
    <dgm:pt modelId="{7D341178-36B7-4532-AEFC-627285CC89CF}" type="sibTrans" cxnId="{975DD377-CE44-427E-A2F1-AC0C184E1CB0}">
      <dgm:prSet/>
      <dgm:spPr/>
      <dgm:t>
        <a:bodyPr/>
        <a:lstStyle/>
        <a:p>
          <a:endParaRPr lang="en-US"/>
        </a:p>
      </dgm:t>
    </dgm:pt>
    <dgm:pt modelId="{15F25FD0-1504-467E-9BDC-632880295087}">
      <dgm:prSet/>
      <dgm:spPr/>
      <dgm:t>
        <a:bodyPr/>
        <a:lstStyle/>
        <a:p>
          <a:r>
            <a:rPr lang="en-US"/>
            <a:t>Present information to local program stakeholders</a:t>
          </a:r>
        </a:p>
      </dgm:t>
    </dgm:pt>
    <dgm:pt modelId="{E298F90E-BADE-493C-96CC-91401586D000}" type="parTrans" cxnId="{0005BAC9-1798-4589-A8AE-92C7C962179A}">
      <dgm:prSet/>
      <dgm:spPr/>
      <dgm:t>
        <a:bodyPr/>
        <a:lstStyle/>
        <a:p>
          <a:endParaRPr lang="en-US"/>
        </a:p>
      </dgm:t>
    </dgm:pt>
    <dgm:pt modelId="{AB80AA1B-41F4-4835-9751-4C9EDC83062E}" type="sibTrans" cxnId="{0005BAC9-1798-4589-A8AE-92C7C962179A}">
      <dgm:prSet/>
      <dgm:spPr/>
      <dgm:t>
        <a:bodyPr/>
        <a:lstStyle/>
        <a:p>
          <a:endParaRPr lang="en-US"/>
        </a:p>
      </dgm:t>
    </dgm:pt>
    <dgm:pt modelId="{5DA275A5-E3FA-46C4-B9A1-9C76AA65F03E}">
      <dgm:prSet/>
      <dgm:spPr/>
      <dgm:t>
        <a:bodyPr/>
        <a:lstStyle/>
        <a:p>
          <a:r>
            <a:rPr lang="en-US"/>
            <a:t>Enjoy</a:t>
          </a:r>
        </a:p>
      </dgm:t>
    </dgm:pt>
    <dgm:pt modelId="{BCA5D825-4863-43FB-B0F8-69FE9AA6175C}" type="parTrans" cxnId="{FD10584C-7EB9-43F0-B6E9-949EF7BFA2D1}">
      <dgm:prSet/>
      <dgm:spPr/>
      <dgm:t>
        <a:bodyPr/>
        <a:lstStyle/>
        <a:p>
          <a:endParaRPr lang="en-US"/>
        </a:p>
      </dgm:t>
    </dgm:pt>
    <dgm:pt modelId="{B87B7D2E-E000-452A-950A-C74437CE3B02}" type="sibTrans" cxnId="{FD10584C-7EB9-43F0-B6E9-949EF7BFA2D1}">
      <dgm:prSet/>
      <dgm:spPr/>
      <dgm:t>
        <a:bodyPr/>
        <a:lstStyle/>
        <a:p>
          <a:endParaRPr lang="en-US"/>
        </a:p>
      </dgm:t>
    </dgm:pt>
    <dgm:pt modelId="{AB8464E6-F1E2-4E4B-A9BF-04E89EE19CA8}">
      <dgm:prSet/>
      <dgm:spPr/>
      <dgm:t>
        <a:bodyPr/>
        <a:lstStyle/>
        <a:p>
          <a:r>
            <a:rPr lang="en-US"/>
            <a:t>Enjoy a creative tool for your profession</a:t>
          </a:r>
        </a:p>
      </dgm:t>
    </dgm:pt>
    <dgm:pt modelId="{7809AF21-4448-437F-B58C-B4B24A979413}" type="parTrans" cxnId="{614BE87E-2773-4946-B44A-47F4B391726A}">
      <dgm:prSet/>
      <dgm:spPr/>
      <dgm:t>
        <a:bodyPr/>
        <a:lstStyle/>
        <a:p>
          <a:endParaRPr lang="en-US"/>
        </a:p>
      </dgm:t>
    </dgm:pt>
    <dgm:pt modelId="{DD4E1C6A-268C-4B68-80D7-3002ED1CAC04}" type="sibTrans" cxnId="{614BE87E-2773-4946-B44A-47F4B391726A}">
      <dgm:prSet/>
      <dgm:spPr/>
      <dgm:t>
        <a:bodyPr/>
        <a:lstStyle/>
        <a:p>
          <a:endParaRPr lang="en-US"/>
        </a:p>
      </dgm:t>
    </dgm:pt>
    <dgm:pt modelId="{F544FE77-ABA0-48A5-A779-74039E30928E}" type="pres">
      <dgm:prSet presAssocID="{8113771E-867E-4159-A851-0426AD81D6BD}" presName="Name0" presStyleCnt="0">
        <dgm:presLayoutVars>
          <dgm:dir/>
          <dgm:animLvl val="lvl"/>
          <dgm:resizeHandles val="exact"/>
        </dgm:presLayoutVars>
      </dgm:prSet>
      <dgm:spPr/>
    </dgm:pt>
    <dgm:pt modelId="{84B2C65C-020F-4EA8-B431-209B07FE822B}" type="pres">
      <dgm:prSet presAssocID="{37AF0F30-1A2C-4531-A1BE-9CFB5725C998}" presName="composite" presStyleCnt="0"/>
      <dgm:spPr/>
    </dgm:pt>
    <dgm:pt modelId="{642516FA-A22E-4FD1-919F-4B3C34843ECC}" type="pres">
      <dgm:prSet presAssocID="{37AF0F30-1A2C-4531-A1BE-9CFB5725C998}" presName="parTx" presStyleLbl="alignNode1" presStyleIdx="0" presStyleCnt="4">
        <dgm:presLayoutVars>
          <dgm:chMax val="0"/>
          <dgm:chPref val="0"/>
        </dgm:presLayoutVars>
      </dgm:prSet>
      <dgm:spPr/>
    </dgm:pt>
    <dgm:pt modelId="{3D1D416D-6EB0-40B9-95B1-ABC0BB5EEDD9}" type="pres">
      <dgm:prSet presAssocID="{37AF0F30-1A2C-4531-A1BE-9CFB5725C998}" presName="desTx" presStyleLbl="alignAccFollowNode1" presStyleIdx="0" presStyleCnt="4">
        <dgm:presLayoutVars/>
      </dgm:prSet>
      <dgm:spPr/>
    </dgm:pt>
    <dgm:pt modelId="{E365666A-053E-401B-8073-7E203F16F206}" type="pres">
      <dgm:prSet presAssocID="{7F8DE43E-B9B6-4110-9320-4F3AFA110EF3}" presName="space" presStyleCnt="0"/>
      <dgm:spPr/>
    </dgm:pt>
    <dgm:pt modelId="{C33808FC-4097-4CCF-8456-0ED048DA3AA1}" type="pres">
      <dgm:prSet presAssocID="{910520C5-2E76-4A26-9D1D-1EB8E7A02136}" presName="composite" presStyleCnt="0"/>
      <dgm:spPr/>
    </dgm:pt>
    <dgm:pt modelId="{C1B9F066-246C-49E0-B088-EEAB3AEB2C44}" type="pres">
      <dgm:prSet presAssocID="{910520C5-2E76-4A26-9D1D-1EB8E7A02136}" presName="parTx" presStyleLbl="alignNode1" presStyleIdx="1" presStyleCnt="4">
        <dgm:presLayoutVars>
          <dgm:chMax val="0"/>
          <dgm:chPref val="0"/>
        </dgm:presLayoutVars>
      </dgm:prSet>
      <dgm:spPr/>
    </dgm:pt>
    <dgm:pt modelId="{19E99866-AE7A-4C42-B130-FC233CA5786A}" type="pres">
      <dgm:prSet presAssocID="{910520C5-2E76-4A26-9D1D-1EB8E7A02136}" presName="desTx" presStyleLbl="alignAccFollowNode1" presStyleIdx="1" presStyleCnt="4">
        <dgm:presLayoutVars/>
      </dgm:prSet>
      <dgm:spPr/>
    </dgm:pt>
    <dgm:pt modelId="{78D72845-F466-4A0F-99BD-5D35D6F44331}" type="pres">
      <dgm:prSet presAssocID="{3289FB40-5932-4640-A715-6F8C0A79A1E1}" presName="space" presStyleCnt="0"/>
      <dgm:spPr/>
    </dgm:pt>
    <dgm:pt modelId="{D4487A61-DB9A-4C12-A3D4-AD8FEFD3A16B}" type="pres">
      <dgm:prSet presAssocID="{6BDA3080-3B8D-4C4F-BA61-F58CB6CE356F}" presName="composite" presStyleCnt="0"/>
      <dgm:spPr/>
    </dgm:pt>
    <dgm:pt modelId="{120C4A21-13C4-4784-A317-FBF194D35B52}" type="pres">
      <dgm:prSet presAssocID="{6BDA3080-3B8D-4C4F-BA61-F58CB6CE356F}" presName="parTx" presStyleLbl="alignNode1" presStyleIdx="2" presStyleCnt="4">
        <dgm:presLayoutVars>
          <dgm:chMax val="0"/>
          <dgm:chPref val="0"/>
        </dgm:presLayoutVars>
      </dgm:prSet>
      <dgm:spPr/>
    </dgm:pt>
    <dgm:pt modelId="{C8D0AEB1-AD1E-4346-9329-E5656DC1CE68}" type="pres">
      <dgm:prSet presAssocID="{6BDA3080-3B8D-4C4F-BA61-F58CB6CE356F}" presName="desTx" presStyleLbl="alignAccFollowNode1" presStyleIdx="2" presStyleCnt="4">
        <dgm:presLayoutVars/>
      </dgm:prSet>
      <dgm:spPr/>
    </dgm:pt>
    <dgm:pt modelId="{925011FD-5228-433E-9431-DEDF69AF4BCB}" type="pres">
      <dgm:prSet presAssocID="{7D341178-36B7-4532-AEFC-627285CC89CF}" presName="space" presStyleCnt="0"/>
      <dgm:spPr/>
    </dgm:pt>
    <dgm:pt modelId="{61B1B0B9-5600-41D8-9F99-96E3E61C2B74}" type="pres">
      <dgm:prSet presAssocID="{5DA275A5-E3FA-46C4-B9A1-9C76AA65F03E}" presName="composite" presStyleCnt="0"/>
      <dgm:spPr/>
    </dgm:pt>
    <dgm:pt modelId="{F2F9CAB9-9716-42E0-9ECA-E78CF995F9E9}" type="pres">
      <dgm:prSet presAssocID="{5DA275A5-E3FA-46C4-B9A1-9C76AA65F03E}" presName="parTx" presStyleLbl="alignNode1" presStyleIdx="3" presStyleCnt="4">
        <dgm:presLayoutVars>
          <dgm:chMax val="0"/>
          <dgm:chPref val="0"/>
        </dgm:presLayoutVars>
      </dgm:prSet>
      <dgm:spPr/>
    </dgm:pt>
    <dgm:pt modelId="{29958540-3EC4-4E77-B5AE-04EE03D5A1AB}" type="pres">
      <dgm:prSet presAssocID="{5DA275A5-E3FA-46C4-B9A1-9C76AA65F03E}" presName="desTx" presStyleLbl="alignAccFollowNode1" presStyleIdx="3" presStyleCnt="4">
        <dgm:presLayoutVars/>
      </dgm:prSet>
      <dgm:spPr/>
    </dgm:pt>
  </dgm:ptLst>
  <dgm:cxnLst>
    <dgm:cxn modelId="{6AEE1200-D063-431F-8E6A-A51947927ACA}" type="presOf" srcId="{15F25FD0-1504-467E-9BDC-632880295087}" destId="{C8D0AEB1-AD1E-4346-9329-E5656DC1CE68}" srcOrd="0" destOrd="0" presId="urn:microsoft.com/office/officeart/2016/7/layout/ChevronBlockProcess"/>
    <dgm:cxn modelId="{50FA7C0C-5457-48D0-BBBE-938F8B99734B}" type="presOf" srcId="{910520C5-2E76-4A26-9D1D-1EB8E7A02136}" destId="{C1B9F066-246C-49E0-B088-EEAB3AEB2C44}" srcOrd="0" destOrd="0" presId="urn:microsoft.com/office/officeart/2016/7/layout/ChevronBlockProcess"/>
    <dgm:cxn modelId="{EE68B429-F52B-40E7-A22F-CA3CD29FB909}" type="presOf" srcId="{6BDA3080-3B8D-4C4F-BA61-F58CB6CE356F}" destId="{120C4A21-13C4-4784-A317-FBF194D35B52}" srcOrd="0" destOrd="0" presId="urn:microsoft.com/office/officeart/2016/7/layout/ChevronBlockProcess"/>
    <dgm:cxn modelId="{8F5A8E2C-3095-4A1E-811A-756A0587AF72}" type="presOf" srcId="{AB8464E6-F1E2-4E4B-A9BF-04E89EE19CA8}" destId="{29958540-3EC4-4E77-B5AE-04EE03D5A1AB}" srcOrd="0" destOrd="0" presId="urn:microsoft.com/office/officeart/2016/7/layout/ChevronBlockProcess"/>
    <dgm:cxn modelId="{E09AD236-0296-4EA2-AD81-9B6E46DECE61}" type="presOf" srcId="{7E65A2FD-D81B-4511-B9B1-08AD3A733EF5}" destId="{19E99866-AE7A-4C42-B130-FC233CA5786A}" srcOrd="0" destOrd="0" presId="urn:microsoft.com/office/officeart/2016/7/layout/ChevronBlockProcess"/>
    <dgm:cxn modelId="{E3DB335F-E321-42DE-A4C1-A358F0BF530D}" type="presOf" srcId="{37AF0F30-1A2C-4531-A1BE-9CFB5725C998}" destId="{642516FA-A22E-4FD1-919F-4B3C34843ECC}" srcOrd="0" destOrd="0" presId="urn:microsoft.com/office/officeart/2016/7/layout/ChevronBlockProcess"/>
    <dgm:cxn modelId="{8D14086A-3FB5-49CE-94F7-349DF0D85C02}" type="presOf" srcId="{8113771E-867E-4159-A851-0426AD81D6BD}" destId="{F544FE77-ABA0-48A5-A779-74039E30928E}" srcOrd="0" destOrd="0" presId="urn:microsoft.com/office/officeart/2016/7/layout/ChevronBlockProcess"/>
    <dgm:cxn modelId="{FD10584C-7EB9-43F0-B6E9-949EF7BFA2D1}" srcId="{8113771E-867E-4159-A851-0426AD81D6BD}" destId="{5DA275A5-E3FA-46C4-B9A1-9C76AA65F03E}" srcOrd="3" destOrd="0" parTransId="{BCA5D825-4863-43FB-B0F8-69FE9AA6175C}" sibTransId="{B87B7D2E-E000-452A-950A-C74437CE3B02}"/>
    <dgm:cxn modelId="{975DD377-CE44-427E-A2F1-AC0C184E1CB0}" srcId="{8113771E-867E-4159-A851-0426AD81D6BD}" destId="{6BDA3080-3B8D-4C4F-BA61-F58CB6CE356F}" srcOrd="2" destOrd="0" parTransId="{0D8B88A1-7632-4253-B3BF-0C0C7061124D}" sibTransId="{7D341178-36B7-4532-AEFC-627285CC89CF}"/>
    <dgm:cxn modelId="{53976A58-7C17-4F24-B7EC-2EED5E4FD775}" srcId="{8113771E-867E-4159-A851-0426AD81D6BD}" destId="{910520C5-2E76-4A26-9D1D-1EB8E7A02136}" srcOrd="1" destOrd="0" parTransId="{6F2E2248-76DA-4D73-A2C3-86E0273B15BA}" sibTransId="{3289FB40-5932-4640-A715-6F8C0A79A1E1}"/>
    <dgm:cxn modelId="{614BE87E-2773-4946-B44A-47F4B391726A}" srcId="{5DA275A5-E3FA-46C4-B9A1-9C76AA65F03E}" destId="{AB8464E6-F1E2-4E4B-A9BF-04E89EE19CA8}" srcOrd="0" destOrd="0" parTransId="{7809AF21-4448-437F-B58C-B4B24A979413}" sibTransId="{DD4E1C6A-268C-4B68-80D7-3002ED1CAC04}"/>
    <dgm:cxn modelId="{BA57C887-56BA-4906-86AA-195135ACD0BB}" srcId="{8113771E-867E-4159-A851-0426AD81D6BD}" destId="{37AF0F30-1A2C-4531-A1BE-9CFB5725C998}" srcOrd="0" destOrd="0" parTransId="{1EBE7A40-6889-4C7C-AE8C-E350395D7617}" sibTransId="{7F8DE43E-B9B6-4110-9320-4F3AFA110EF3}"/>
    <dgm:cxn modelId="{E539959A-C888-4C42-B2CD-5BAF88059FFB}" srcId="{37AF0F30-1A2C-4531-A1BE-9CFB5725C998}" destId="{FDEBF63A-63F1-4E41-853F-090AC2810956}" srcOrd="0" destOrd="0" parTransId="{6B5776F5-0A2B-4246-9D47-EA56D7705827}" sibTransId="{8E36FE7E-03DC-45B2-B0D5-6A44E308B479}"/>
    <dgm:cxn modelId="{6F458FBC-D3A3-40C2-A04D-5A9A80DCDF55}" type="presOf" srcId="{5DA275A5-E3FA-46C4-B9A1-9C76AA65F03E}" destId="{F2F9CAB9-9716-42E0-9ECA-E78CF995F9E9}" srcOrd="0" destOrd="0" presId="urn:microsoft.com/office/officeart/2016/7/layout/ChevronBlockProcess"/>
    <dgm:cxn modelId="{0005BAC9-1798-4589-A8AE-92C7C962179A}" srcId="{6BDA3080-3B8D-4C4F-BA61-F58CB6CE356F}" destId="{15F25FD0-1504-467E-9BDC-632880295087}" srcOrd="0" destOrd="0" parTransId="{E298F90E-BADE-493C-96CC-91401586D000}" sibTransId="{AB80AA1B-41F4-4835-9751-4C9EDC83062E}"/>
    <dgm:cxn modelId="{4A3168D3-078F-4EAE-9DC2-6EFDF47B826E}" srcId="{910520C5-2E76-4A26-9D1D-1EB8E7A02136}" destId="{7E65A2FD-D81B-4511-B9B1-08AD3A733EF5}" srcOrd="0" destOrd="0" parTransId="{671C582D-F65A-462D-B91D-B43A25D70A32}" sibTransId="{B00B0168-0638-4C12-A9BB-44AA5EFFAAB8}"/>
    <dgm:cxn modelId="{7A4F73E1-A179-40C9-88E6-7A871866C774}" type="presOf" srcId="{FDEBF63A-63F1-4E41-853F-090AC2810956}" destId="{3D1D416D-6EB0-40B9-95B1-ABC0BB5EEDD9}" srcOrd="0" destOrd="0" presId="urn:microsoft.com/office/officeart/2016/7/layout/ChevronBlockProcess"/>
    <dgm:cxn modelId="{C86A57BD-AA75-4CAF-8F6D-76BDB20CA6CF}" type="presParOf" srcId="{F544FE77-ABA0-48A5-A779-74039E30928E}" destId="{84B2C65C-020F-4EA8-B431-209B07FE822B}" srcOrd="0" destOrd="0" presId="urn:microsoft.com/office/officeart/2016/7/layout/ChevronBlockProcess"/>
    <dgm:cxn modelId="{606C2E4E-0D85-4D09-B30A-CE201664ECE9}" type="presParOf" srcId="{84B2C65C-020F-4EA8-B431-209B07FE822B}" destId="{642516FA-A22E-4FD1-919F-4B3C34843ECC}" srcOrd="0" destOrd="0" presId="urn:microsoft.com/office/officeart/2016/7/layout/ChevronBlockProcess"/>
    <dgm:cxn modelId="{BE375ABF-A1EF-4D9E-B427-DA06C24F7BE1}" type="presParOf" srcId="{84B2C65C-020F-4EA8-B431-209B07FE822B}" destId="{3D1D416D-6EB0-40B9-95B1-ABC0BB5EEDD9}" srcOrd="1" destOrd="0" presId="urn:microsoft.com/office/officeart/2016/7/layout/ChevronBlockProcess"/>
    <dgm:cxn modelId="{88C226B2-B4E5-4AB8-A037-135237E2F21B}" type="presParOf" srcId="{F544FE77-ABA0-48A5-A779-74039E30928E}" destId="{E365666A-053E-401B-8073-7E203F16F206}" srcOrd="1" destOrd="0" presId="urn:microsoft.com/office/officeart/2016/7/layout/ChevronBlockProcess"/>
    <dgm:cxn modelId="{44C68B95-F456-4917-97C4-548932655376}" type="presParOf" srcId="{F544FE77-ABA0-48A5-A779-74039E30928E}" destId="{C33808FC-4097-4CCF-8456-0ED048DA3AA1}" srcOrd="2" destOrd="0" presId="urn:microsoft.com/office/officeart/2016/7/layout/ChevronBlockProcess"/>
    <dgm:cxn modelId="{6E6B8038-CA68-4820-98C3-7AF258F13067}" type="presParOf" srcId="{C33808FC-4097-4CCF-8456-0ED048DA3AA1}" destId="{C1B9F066-246C-49E0-B088-EEAB3AEB2C44}" srcOrd="0" destOrd="0" presId="urn:microsoft.com/office/officeart/2016/7/layout/ChevronBlockProcess"/>
    <dgm:cxn modelId="{705A3A2C-686F-478E-B7A0-0CD54BA03934}" type="presParOf" srcId="{C33808FC-4097-4CCF-8456-0ED048DA3AA1}" destId="{19E99866-AE7A-4C42-B130-FC233CA5786A}" srcOrd="1" destOrd="0" presId="urn:microsoft.com/office/officeart/2016/7/layout/ChevronBlockProcess"/>
    <dgm:cxn modelId="{6DB69CCC-5CD3-4167-A50C-C1DC830B3329}" type="presParOf" srcId="{F544FE77-ABA0-48A5-A779-74039E30928E}" destId="{78D72845-F466-4A0F-99BD-5D35D6F44331}" srcOrd="3" destOrd="0" presId="urn:microsoft.com/office/officeart/2016/7/layout/ChevronBlockProcess"/>
    <dgm:cxn modelId="{2188BEF7-0269-49D6-BC18-C24D7B4C9512}" type="presParOf" srcId="{F544FE77-ABA0-48A5-A779-74039E30928E}" destId="{D4487A61-DB9A-4C12-A3D4-AD8FEFD3A16B}" srcOrd="4" destOrd="0" presId="urn:microsoft.com/office/officeart/2016/7/layout/ChevronBlockProcess"/>
    <dgm:cxn modelId="{AD1EFAFA-378D-4ED0-91B9-68D419E9FA0C}" type="presParOf" srcId="{D4487A61-DB9A-4C12-A3D4-AD8FEFD3A16B}" destId="{120C4A21-13C4-4784-A317-FBF194D35B52}" srcOrd="0" destOrd="0" presId="urn:microsoft.com/office/officeart/2016/7/layout/ChevronBlockProcess"/>
    <dgm:cxn modelId="{63C74867-0FC8-4173-B96D-9B44787FE913}" type="presParOf" srcId="{D4487A61-DB9A-4C12-A3D4-AD8FEFD3A16B}" destId="{C8D0AEB1-AD1E-4346-9329-E5656DC1CE68}" srcOrd="1" destOrd="0" presId="urn:microsoft.com/office/officeart/2016/7/layout/ChevronBlockProcess"/>
    <dgm:cxn modelId="{6033AF0D-ACEF-461F-9FAF-6EC38A01A905}" type="presParOf" srcId="{F544FE77-ABA0-48A5-A779-74039E30928E}" destId="{925011FD-5228-433E-9431-DEDF69AF4BCB}" srcOrd="5" destOrd="0" presId="urn:microsoft.com/office/officeart/2016/7/layout/ChevronBlockProcess"/>
    <dgm:cxn modelId="{678BBE2C-A649-4E96-83DF-877AAF44C787}" type="presParOf" srcId="{F544FE77-ABA0-48A5-A779-74039E30928E}" destId="{61B1B0B9-5600-41D8-9F99-96E3E61C2B74}" srcOrd="6" destOrd="0" presId="urn:microsoft.com/office/officeart/2016/7/layout/ChevronBlockProcess"/>
    <dgm:cxn modelId="{89B0AD99-13C1-46FC-A9B6-0AE7248A8C02}" type="presParOf" srcId="{61B1B0B9-5600-41D8-9F99-96E3E61C2B74}" destId="{F2F9CAB9-9716-42E0-9ECA-E78CF995F9E9}" srcOrd="0" destOrd="0" presId="urn:microsoft.com/office/officeart/2016/7/layout/ChevronBlockProcess"/>
    <dgm:cxn modelId="{F0B62F07-CB00-4A21-B571-3DD7041839F6}" type="presParOf" srcId="{61B1B0B9-5600-41D8-9F99-96E3E61C2B74}" destId="{29958540-3EC4-4E77-B5AE-04EE03D5A1AB}"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4C9B7-B958-4AED-B4ED-E6CC6D49604B}">
      <dsp:nvSpPr>
        <dsp:cNvPr id="0" name=""/>
        <dsp:cNvSpPr/>
      </dsp:nvSpPr>
      <dsp:spPr>
        <a:xfrm>
          <a:off x="0" y="1933"/>
          <a:ext cx="69246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D0DD83-5D71-4590-9755-DECCE6283C85}">
      <dsp:nvSpPr>
        <dsp:cNvPr id="0" name=""/>
        <dsp:cNvSpPr/>
      </dsp:nvSpPr>
      <dsp:spPr>
        <a:xfrm>
          <a:off x="0" y="1933"/>
          <a:ext cx="6924675" cy="1476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Universal standardized assessment design </a:t>
          </a:r>
          <a:br>
            <a:rPr lang="en-US" sz="1600" b="1" kern="1200" dirty="0"/>
          </a:br>
          <a:r>
            <a:rPr lang="en-US" sz="1600" b="0" kern="1200" dirty="0"/>
            <a:t>Developed for </a:t>
          </a:r>
          <a:r>
            <a:rPr lang="en-US" sz="1600" kern="1200" dirty="0"/>
            <a:t>EAAT English/Western riding programs</a:t>
          </a:r>
        </a:p>
        <a:p>
          <a:pPr marL="0" lvl="0" indent="0" algn="l" defTabSz="711200">
            <a:lnSpc>
              <a:spcPct val="90000"/>
            </a:lnSpc>
            <a:spcBef>
              <a:spcPct val="0"/>
            </a:spcBef>
            <a:spcAft>
              <a:spcPct val="35000"/>
            </a:spcAft>
            <a:buNone/>
          </a:pPr>
          <a:r>
            <a:rPr lang="en-US" sz="1600" kern="1200" dirty="0"/>
            <a:t>Utilizes uniform terminology, scoring, techniques</a:t>
          </a:r>
        </a:p>
        <a:p>
          <a:pPr marL="0" lvl="0" indent="0" algn="l" defTabSz="711200">
            <a:lnSpc>
              <a:spcPct val="90000"/>
            </a:lnSpc>
            <a:spcBef>
              <a:spcPct val="0"/>
            </a:spcBef>
            <a:spcAft>
              <a:spcPct val="35000"/>
            </a:spcAft>
            <a:buNone/>
          </a:pPr>
          <a:r>
            <a:rPr lang="en-US" sz="1600" kern="1200" dirty="0"/>
            <a:t>Addresses activities related to riding (i.e.-grooming, tack care, etc. )</a:t>
          </a:r>
        </a:p>
      </dsp:txBody>
      <dsp:txXfrm>
        <a:off x="0" y="1933"/>
        <a:ext cx="6924675" cy="1476188"/>
      </dsp:txXfrm>
    </dsp:sp>
    <dsp:sp modelId="{067E6456-5B95-4AD7-95D8-7C2DB2173FE3}">
      <dsp:nvSpPr>
        <dsp:cNvPr id="0" name=""/>
        <dsp:cNvSpPr/>
      </dsp:nvSpPr>
      <dsp:spPr>
        <a:xfrm>
          <a:off x="0" y="1478121"/>
          <a:ext cx="69246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38B36A-6A24-48AD-995A-E7400AD9DD1E}">
      <dsp:nvSpPr>
        <dsp:cNvPr id="0" name=""/>
        <dsp:cNvSpPr/>
      </dsp:nvSpPr>
      <dsp:spPr>
        <a:xfrm>
          <a:off x="0" y="1478121"/>
          <a:ext cx="6924675" cy="1476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Logic model</a:t>
          </a:r>
          <a:br>
            <a:rPr lang="en-US" sz="1600" b="1" kern="1200" dirty="0"/>
          </a:br>
          <a:r>
            <a:rPr lang="en-US" sz="1600" b="0" kern="1200" dirty="0"/>
            <a:t>Tr</a:t>
          </a:r>
          <a:r>
            <a:rPr lang="en-US" sz="1600" kern="1200" dirty="0"/>
            <a:t>acks</a:t>
          </a:r>
          <a:r>
            <a:rPr lang="en-US" sz="1600" b="1" kern="1200" dirty="0"/>
            <a:t> </a:t>
          </a:r>
          <a:r>
            <a:rPr lang="en-US" sz="1600" kern="1200" dirty="0"/>
            <a:t>short/long term goals</a:t>
          </a:r>
        </a:p>
        <a:p>
          <a:pPr marL="0" lvl="0" indent="0" algn="l" defTabSz="711200">
            <a:lnSpc>
              <a:spcPct val="90000"/>
            </a:lnSpc>
            <a:spcBef>
              <a:spcPct val="0"/>
            </a:spcBef>
            <a:spcAft>
              <a:spcPct val="35000"/>
            </a:spcAft>
            <a:buNone/>
          </a:pPr>
          <a:r>
            <a:rPr lang="en-US" sz="1600" kern="1200" dirty="0"/>
            <a:t>Provides outcome measures</a:t>
          </a:r>
        </a:p>
        <a:p>
          <a:pPr marL="0" lvl="0" indent="0" algn="l" defTabSz="711200">
            <a:lnSpc>
              <a:spcPct val="90000"/>
            </a:lnSpc>
            <a:spcBef>
              <a:spcPct val="0"/>
            </a:spcBef>
            <a:spcAft>
              <a:spcPct val="35000"/>
            </a:spcAft>
            <a:buNone/>
          </a:pPr>
          <a:r>
            <a:rPr lang="en-US" sz="1600" kern="1200" dirty="0"/>
            <a:t>Provides hard data for grant writing</a:t>
          </a:r>
        </a:p>
        <a:p>
          <a:pPr marL="0" lvl="0" indent="0" algn="l" defTabSz="711200">
            <a:lnSpc>
              <a:spcPct val="90000"/>
            </a:lnSpc>
            <a:spcBef>
              <a:spcPct val="0"/>
            </a:spcBef>
            <a:spcAft>
              <a:spcPct val="35000"/>
            </a:spcAft>
            <a:buNone/>
          </a:pPr>
          <a:r>
            <a:rPr lang="en-US" sz="1600" kern="1200" dirty="0"/>
            <a:t>Demonstrates the impact and importance of therapeutic riding</a:t>
          </a:r>
        </a:p>
      </dsp:txBody>
      <dsp:txXfrm>
        <a:off x="0" y="1478121"/>
        <a:ext cx="6924675" cy="1476188"/>
      </dsp:txXfrm>
    </dsp:sp>
    <dsp:sp modelId="{7F51A861-BFCB-41EA-AB20-F97FE171F2B7}">
      <dsp:nvSpPr>
        <dsp:cNvPr id="0" name=""/>
        <dsp:cNvSpPr/>
      </dsp:nvSpPr>
      <dsp:spPr>
        <a:xfrm>
          <a:off x="0" y="2954309"/>
          <a:ext cx="69246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19EB2F-B741-4E8D-85D2-E15B5760AE63}">
      <dsp:nvSpPr>
        <dsp:cNvPr id="0" name=""/>
        <dsp:cNvSpPr/>
      </dsp:nvSpPr>
      <dsp:spPr>
        <a:xfrm>
          <a:off x="0" y="2954309"/>
          <a:ext cx="6917912" cy="1687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Criterion- based</a:t>
          </a:r>
          <a:br>
            <a:rPr lang="en-US" sz="1600" b="1" kern="1200" dirty="0"/>
          </a:br>
          <a:r>
            <a:rPr lang="en-US" sz="1600" b="0" kern="1200" dirty="0"/>
            <a:t>Utilizes</a:t>
          </a:r>
          <a:r>
            <a:rPr lang="en-US" sz="1600" b="1" kern="1200" dirty="0"/>
            <a:t> </a:t>
          </a:r>
          <a:r>
            <a:rPr lang="en-US" sz="1600" kern="1200" dirty="0"/>
            <a:t>objective data</a:t>
          </a:r>
        </a:p>
        <a:p>
          <a:pPr marL="0" lvl="0" indent="0" algn="l" defTabSz="711200">
            <a:lnSpc>
              <a:spcPct val="90000"/>
            </a:lnSpc>
            <a:spcBef>
              <a:spcPct val="0"/>
            </a:spcBef>
            <a:spcAft>
              <a:spcPct val="35000"/>
            </a:spcAft>
            <a:buNone/>
          </a:pPr>
          <a:r>
            <a:rPr lang="en-US" sz="1600" kern="1200" dirty="0"/>
            <a:t>Follows the developmental sequence</a:t>
          </a:r>
        </a:p>
        <a:p>
          <a:pPr marL="0" lvl="0" indent="0" algn="l" defTabSz="711200">
            <a:lnSpc>
              <a:spcPct val="90000"/>
            </a:lnSpc>
            <a:spcBef>
              <a:spcPct val="0"/>
            </a:spcBef>
            <a:spcAft>
              <a:spcPct val="35000"/>
            </a:spcAft>
            <a:buNone/>
          </a:pPr>
          <a:r>
            <a:rPr lang="en-US" sz="1600" kern="1200" dirty="0"/>
            <a:t>Assesses life span of a rider-include work habits, social skills in natural environment</a:t>
          </a:r>
        </a:p>
        <a:p>
          <a:pPr marL="0" lvl="0" indent="0" algn="l" defTabSz="711200">
            <a:lnSpc>
              <a:spcPct val="90000"/>
            </a:lnSpc>
            <a:spcBef>
              <a:spcPct val="0"/>
            </a:spcBef>
            <a:spcAft>
              <a:spcPct val="35000"/>
            </a:spcAft>
            <a:buNone/>
          </a:pPr>
          <a:r>
            <a:rPr lang="en-US" sz="1600" kern="1200" dirty="0"/>
            <a:t>Utilizes evidence-based research</a:t>
          </a:r>
        </a:p>
      </dsp:txBody>
      <dsp:txXfrm>
        <a:off x="0" y="2954309"/>
        <a:ext cx="6917912" cy="1687474"/>
      </dsp:txXfrm>
    </dsp:sp>
    <dsp:sp modelId="{F55A9A8D-BB57-4D41-A4B6-C1E3D925BD57}">
      <dsp:nvSpPr>
        <dsp:cNvPr id="0" name=""/>
        <dsp:cNvSpPr/>
      </dsp:nvSpPr>
      <dsp:spPr>
        <a:xfrm>
          <a:off x="0" y="4641783"/>
          <a:ext cx="69246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578936-A70B-4D06-BF9B-ABDDE2282013}">
      <dsp:nvSpPr>
        <dsp:cNvPr id="0" name=""/>
        <dsp:cNvSpPr/>
      </dsp:nvSpPr>
      <dsp:spPr>
        <a:xfrm>
          <a:off x="0" y="4641783"/>
          <a:ext cx="6924675" cy="1476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TRAAC</a:t>
          </a:r>
          <a:r>
            <a:rPr lang="en-US" sz="1600" kern="1200" dirty="0"/>
            <a:t> Provides Data:</a:t>
          </a:r>
          <a:br>
            <a:rPr lang="en-US" sz="1600" kern="1200" dirty="0"/>
          </a:br>
          <a:r>
            <a:rPr lang="en-US" sz="1600" u="none" kern="1200" dirty="0"/>
            <a:t>Initial evaluation </a:t>
          </a:r>
          <a:r>
            <a:rPr lang="en-US" sz="1600" kern="1200" dirty="0"/>
            <a:t>(PATH Intl. Standards for Certification and Accreditation; ESK2)</a:t>
          </a:r>
        </a:p>
        <a:p>
          <a:pPr marL="0" lvl="0" indent="0" algn="l" defTabSz="711200">
            <a:lnSpc>
              <a:spcPct val="90000"/>
            </a:lnSpc>
            <a:spcBef>
              <a:spcPct val="0"/>
            </a:spcBef>
            <a:spcAft>
              <a:spcPct val="35000"/>
            </a:spcAft>
            <a:buNone/>
          </a:pPr>
          <a:r>
            <a:rPr lang="en-US" sz="1600" u="none" kern="1200" dirty="0"/>
            <a:t>Outcome measure-Goal Attainment Scale(G.A.S.)</a:t>
          </a:r>
        </a:p>
        <a:p>
          <a:pPr marL="0" lvl="0" indent="0" algn="l" defTabSz="711200">
            <a:lnSpc>
              <a:spcPct val="90000"/>
            </a:lnSpc>
            <a:spcBef>
              <a:spcPct val="0"/>
            </a:spcBef>
            <a:spcAft>
              <a:spcPct val="35000"/>
            </a:spcAft>
            <a:buNone/>
          </a:pPr>
          <a:r>
            <a:rPr lang="en-US" sz="1600" u="none" kern="1200" dirty="0"/>
            <a:t>Session/progress assessment </a:t>
          </a:r>
          <a:r>
            <a:rPr lang="en-US" sz="1600" kern="1200" dirty="0"/>
            <a:t>(PATH Intl. Standards for Certification and Accreditation; ESK1)</a:t>
          </a:r>
        </a:p>
      </dsp:txBody>
      <dsp:txXfrm>
        <a:off x="0" y="4641783"/>
        <a:ext cx="6924675" cy="1476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99632-CCDB-4AAE-A893-18B8638EF155}">
      <dsp:nvSpPr>
        <dsp:cNvPr id="0" name=""/>
        <dsp:cNvSpPr/>
      </dsp:nvSpPr>
      <dsp:spPr>
        <a:xfrm>
          <a:off x="0" y="0"/>
          <a:ext cx="8742263" cy="92241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Developmental sequence</a:t>
          </a:r>
        </a:p>
      </dsp:txBody>
      <dsp:txXfrm>
        <a:off x="27017" y="27017"/>
        <a:ext cx="7668958" cy="868383"/>
      </dsp:txXfrm>
    </dsp:sp>
    <dsp:sp modelId="{A9F4152A-393B-4689-9B6E-898145CDFE85}">
      <dsp:nvSpPr>
        <dsp:cNvPr id="0" name=""/>
        <dsp:cNvSpPr/>
      </dsp:nvSpPr>
      <dsp:spPr>
        <a:xfrm>
          <a:off x="732164" y="1090129"/>
          <a:ext cx="8742263" cy="922417"/>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Process –sensory/physical of initiation, sustaining, completing/transitioning</a:t>
          </a:r>
        </a:p>
      </dsp:txBody>
      <dsp:txXfrm>
        <a:off x="759181" y="1117146"/>
        <a:ext cx="7356493" cy="868383"/>
      </dsp:txXfrm>
    </dsp:sp>
    <dsp:sp modelId="{AAA47CF5-FDE7-4CD1-B236-BF92887AF280}">
      <dsp:nvSpPr>
        <dsp:cNvPr id="0" name=""/>
        <dsp:cNvSpPr/>
      </dsp:nvSpPr>
      <dsp:spPr>
        <a:xfrm>
          <a:off x="1453401" y="2180258"/>
          <a:ext cx="8742263" cy="922417"/>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Social/Cognition-Matching, observing, modeling with peers &amp; staff</a:t>
          </a:r>
        </a:p>
      </dsp:txBody>
      <dsp:txXfrm>
        <a:off x="1480418" y="2207275"/>
        <a:ext cx="7367421" cy="868383"/>
      </dsp:txXfrm>
    </dsp:sp>
    <dsp:sp modelId="{F2BFAD38-6039-4491-9D4C-3C65E24DFC0B}">
      <dsp:nvSpPr>
        <dsp:cNvPr id="0" name=""/>
        <dsp:cNvSpPr/>
      </dsp:nvSpPr>
      <dsp:spPr>
        <a:xfrm>
          <a:off x="2185565" y="3270387"/>
          <a:ext cx="8742263" cy="922417"/>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100000"/>
            </a:lnSpc>
            <a:spcBef>
              <a:spcPct val="0"/>
            </a:spcBef>
            <a:spcAft>
              <a:spcPct val="35000"/>
            </a:spcAft>
            <a:buNone/>
          </a:pPr>
          <a:r>
            <a:rPr lang="en-US" sz="2200" kern="1200" dirty="0"/>
            <a:t>Habit routines – time and space orientation using speed and production with practice and repetition</a:t>
          </a:r>
        </a:p>
      </dsp:txBody>
      <dsp:txXfrm>
        <a:off x="2212582" y="3297404"/>
        <a:ext cx="7356493" cy="868383"/>
      </dsp:txXfrm>
    </dsp:sp>
    <dsp:sp modelId="{E2CFC61D-820C-4CC2-8D7F-04484165E6BD}">
      <dsp:nvSpPr>
        <dsp:cNvPr id="0" name=""/>
        <dsp:cNvSpPr/>
      </dsp:nvSpPr>
      <dsp:spPr>
        <a:xfrm>
          <a:off x="8142692" y="706487"/>
          <a:ext cx="599571" cy="59957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277595" y="706487"/>
        <a:ext cx="329765" cy="451177"/>
      </dsp:txXfrm>
    </dsp:sp>
    <dsp:sp modelId="{B4A85415-9E22-4AC0-9DA0-F4CF58F44111}">
      <dsp:nvSpPr>
        <dsp:cNvPr id="0" name=""/>
        <dsp:cNvSpPr/>
      </dsp:nvSpPr>
      <dsp:spPr>
        <a:xfrm>
          <a:off x="8874856" y="1796616"/>
          <a:ext cx="599571" cy="599571"/>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9009759" y="1796616"/>
        <a:ext cx="329765" cy="451177"/>
      </dsp:txXfrm>
    </dsp:sp>
    <dsp:sp modelId="{21BC05DC-50B8-4325-A77F-73470F0E5EC3}">
      <dsp:nvSpPr>
        <dsp:cNvPr id="0" name=""/>
        <dsp:cNvSpPr/>
      </dsp:nvSpPr>
      <dsp:spPr>
        <a:xfrm>
          <a:off x="9596093" y="2886746"/>
          <a:ext cx="599571" cy="599571"/>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9730996" y="2886746"/>
        <a:ext cx="329765" cy="4511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CC4A2D-3AB7-4729-873C-DBA2D462DC9E}">
      <dsp:nvSpPr>
        <dsp:cNvPr id="0" name=""/>
        <dsp:cNvSpPr/>
      </dsp:nvSpPr>
      <dsp:spPr>
        <a:xfrm>
          <a:off x="2215120" y="157"/>
          <a:ext cx="1741958" cy="1132273"/>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Concrete Experiences</a:t>
          </a:r>
          <a:endParaRPr lang="en-US" sz="1600" kern="1200" dirty="0"/>
        </a:p>
      </dsp:txBody>
      <dsp:txXfrm>
        <a:off x="2270393" y="55430"/>
        <a:ext cx="1631412" cy="1021727"/>
      </dsp:txXfrm>
    </dsp:sp>
    <dsp:sp modelId="{D2AB48A7-C573-4496-AB95-0E6D3EBD4AF2}">
      <dsp:nvSpPr>
        <dsp:cNvPr id="0" name=""/>
        <dsp:cNvSpPr/>
      </dsp:nvSpPr>
      <dsp:spPr>
        <a:xfrm>
          <a:off x="1215581" y="566293"/>
          <a:ext cx="3741037" cy="3741037"/>
        </a:xfrm>
        <a:custGeom>
          <a:avLst/>
          <a:gdLst/>
          <a:ahLst/>
          <a:cxnLst/>
          <a:rect l="0" t="0" r="0" b="0"/>
          <a:pathLst>
            <a:path>
              <a:moveTo>
                <a:pt x="2981927" y="365988"/>
              </a:moveTo>
              <a:arcTo wR="1870518" hR="1870518" stAng="18387215" swAng="1633594"/>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3DB327AA-F758-479A-804A-D92EFFE72A98}">
      <dsp:nvSpPr>
        <dsp:cNvPr id="0" name=""/>
        <dsp:cNvSpPr/>
      </dsp:nvSpPr>
      <dsp:spPr>
        <a:xfrm>
          <a:off x="4085639" y="1870675"/>
          <a:ext cx="1741958" cy="1132273"/>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Reflective Observation</a:t>
          </a:r>
          <a:endParaRPr lang="en-US" sz="1600" kern="1200" dirty="0"/>
        </a:p>
      </dsp:txBody>
      <dsp:txXfrm>
        <a:off x="4140912" y="1925948"/>
        <a:ext cx="1631412" cy="1021727"/>
      </dsp:txXfrm>
    </dsp:sp>
    <dsp:sp modelId="{040E899B-B2E3-4A8D-9AAB-3147A4782979}">
      <dsp:nvSpPr>
        <dsp:cNvPr id="0" name=""/>
        <dsp:cNvSpPr/>
      </dsp:nvSpPr>
      <dsp:spPr>
        <a:xfrm>
          <a:off x="1215581" y="566293"/>
          <a:ext cx="3741037" cy="3741037"/>
        </a:xfrm>
        <a:custGeom>
          <a:avLst/>
          <a:gdLst/>
          <a:ahLst/>
          <a:cxnLst/>
          <a:rect l="0" t="0" r="0" b="0"/>
          <a:pathLst>
            <a:path>
              <a:moveTo>
                <a:pt x="3547126" y="2699872"/>
              </a:moveTo>
              <a:arcTo wR="1870518" hR="1870518" stAng="1579191" swAng="1633594"/>
            </a:path>
          </a:pathLst>
        </a:custGeom>
        <a:noFill/>
        <a:ln w="6350" cap="flat" cmpd="sng" algn="ctr">
          <a:solidFill>
            <a:schemeClr val="accent5">
              <a:hueOff val="-2252848"/>
              <a:satOff val="-5806"/>
              <a:lumOff val="-392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26B9C52-7A05-4D9B-9394-AD486EDDAA58}">
      <dsp:nvSpPr>
        <dsp:cNvPr id="0" name=""/>
        <dsp:cNvSpPr/>
      </dsp:nvSpPr>
      <dsp:spPr>
        <a:xfrm>
          <a:off x="2215120" y="3741194"/>
          <a:ext cx="1741958" cy="1132273"/>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Abstract Conceptualization</a:t>
          </a:r>
          <a:endParaRPr lang="en-US" sz="1600" kern="1200" dirty="0"/>
        </a:p>
      </dsp:txBody>
      <dsp:txXfrm>
        <a:off x="2270393" y="3796467"/>
        <a:ext cx="1631412" cy="1021727"/>
      </dsp:txXfrm>
    </dsp:sp>
    <dsp:sp modelId="{BC89E326-0C9F-410A-B0E7-ED95099A4CE7}">
      <dsp:nvSpPr>
        <dsp:cNvPr id="0" name=""/>
        <dsp:cNvSpPr/>
      </dsp:nvSpPr>
      <dsp:spPr>
        <a:xfrm>
          <a:off x="1215581" y="566293"/>
          <a:ext cx="3741037" cy="3741037"/>
        </a:xfrm>
        <a:custGeom>
          <a:avLst/>
          <a:gdLst/>
          <a:ahLst/>
          <a:cxnLst/>
          <a:rect l="0" t="0" r="0" b="0"/>
          <a:pathLst>
            <a:path>
              <a:moveTo>
                <a:pt x="759110" y="3375049"/>
              </a:moveTo>
              <a:arcTo wR="1870518" hR="1870518" stAng="7587215" swAng="1633594"/>
            </a:path>
          </a:pathLst>
        </a:custGeom>
        <a:noFill/>
        <a:ln w="6350" cap="flat" cmpd="sng" algn="ctr">
          <a:solidFill>
            <a:schemeClr val="accent5">
              <a:hueOff val="-4505695"/>
              <a:satOff val="-11613"/>
              <a:lumOff val="-784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92287C7-3184-4782-BE0E-15C24C6C0425}">
      <dsp:nvSpPr>
        <dsp:cNvPr id="0" name=""/>
        <dsp:cNvSpPr/>
      </dsp:nvSpPr>
      <dsp:spPr>
        <a:xfrm>
          <a:off x="344601" y="1870675"/>
          <a:ext cx="1741958" cy="1132273"/>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Active Experimentation</a:t>
          </a:r>
        </a:p>
      </dsp:txBody>
      <dsp:txXfrm>
        <a:off x="399874" y="1925948"/>
        <a:ext cx="1631412" cy="1021727"/>
      </dsp:txXfrm>
    </dsp:sp>
    <dsp:sp modelId="{E0448432-E59D-42E3-9F50-BBF2E351C0A8}">
      <dsp:nvSpPr>
        <dsp:cNvPr id="0" name=""/>
        <dsp:cNvSpPr/>
      </dsp:nvSpPr>
      <dsp:spPr>
        <a:xfrm>
          <a:off x="1215581" y="566293"/>
          <a:ext cx="3741037" cy="3741037"/>
        </a:xfrm>
        <a:custGeom>
          <a:avLst/>
          <a:gdLst/>
          <a:ahLst/>
          <a:cxnLst/>
          <a:rect l="0" t="0" r="0" b="0"/>
          <a:pathLst>
            <a:path>
              <a:moveTo>
                <a:pt x="193911" y="1041164"/>
              </a:moveTo>
              <a:arcTo wR="1870518" hR="1870518" stAng="12379191" swAng="1633594"/>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DA815-80F3-4EC7-8FC5-0AEE5F8A5416}">
      <dsp:nvSpPr>
        <dsp:cNvPr id="0" name=""/>
        <dsp:cNvSpPr/>
      </dsp:nvSpPr>
      <dsp:spPr>
        <a:xfrm>
          <a:off x="0" y="325854"/>
          <a:ext cx="6263640" cy="236456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a:t>Therapeutic Riding Team-instructors, volunteers, related service providers</a:t>
          </a:r>
        </a:p>
      </dsp:txBody>
      <dsp:txXfrm>
        <a:off x="115429" y="441283"/>
        <a:ext cx="6032782" cy="2133711"/>
      </dsp:txXfrm>
    </dsp:sp>
    <dsp:sp modelId="{C69488CE-C35A-43E1-A730-4BE31B6A8365}">
      <dsp:nvSpPr>
        <dsp:cNvPr id="0" name=""/>
        <dsp:cNvSpPr/>
      </dsp:nvSpPr>
      <dsp:spPr>
        <a:xfrm>
          <a:off x="0" y="2814263"/>
          <a:ext cx="6263640" cy="236456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a:t>Important players-instructors, parents, educators, community</a:t>
          </a:r>
        </a:p>
      </dsp:txBody>
      <dsp:txXfrm>
        <a:off x="115429" y="2929692"/>
        <a:ext cx="6032782" cy="21337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16F89-DEDB-4365-9478-8AACAC8E534C}">
      <dsp:nvSpPr>
        <dsp:cNvPr id="0" name=""/>
        <dsp:cNvSpPr/>
      </dsp:nvSpPr>
      <dsp:spPr>
        <a:xfrm>
          <a:off x="2896815" y="743778"/>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US" sz="5000" kern="1200" dirty="0"/>
            <a:t>Person</a:t>
          </a:r>
        </a:p>
      </dsp:txBody>
      <dsp:txXfrm>
        <a:off x="2937906" y="784869"/>
        <a:ext cx="2723724" cy="1320771"/>
      </dsp:txXfrm>
    </dsp:sp>
    <dsp:sp modelId="{BFC6EB01-8303-44F2-B66B-523608DFFF5A}">
      <dsp:nvSpPr>
        <dsp:cNvPr id="0" name=""/>
        <dsp:cNvSpPr/>
      </dsp:nvSpPr>
      <dsp:spPr>
        <a:xfrm rot="3240237">
          <a:off x="4651887" y="2501363"/>
          <a:ext cx="1186859"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799197" y="2599570"/>
        <a:ext cx="892239" cy="294619"/>
      </dsp:txXfrm>
    </dsp:sp>
    <dsp:sp modelId="{48461806-8D09-446D-9266-E6F76F814BCC}">
      <dsp:nvSpPr>
        <dsp:cNvPr id="0" name=""/>
        <dsp:cNvSpPr/>
      </dsp:nvSpPr>
      <dsp:spPr>
        <a:xfrm>
          <a:off x="4787913" y="3347029"/>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US" sz="5000" kern="1200" dirty="0"/>
            <a:t>Behavior</a:t>
          </a:r>
        </a:p>
      </dsp:txBody>
      <dsp:txXfrm>
        <a:off x="4829004" y="3388120"/>
        <a:ext cx="2723724" cy="1320771"/>
      </dsp:txXfrm>
    </dsp:sp>
    <dsp:sp modelId="{36B77D4D-D11A-48E2-8899-4A68A0761407}">
      <dsp:nvSpPr>
        <dsp:cNvPr id="0" name=""/>
        <dsp:cNvSpPr/>
      </dsp:nvSpPr>
      <dsp:spPr>
        <a:xfrm rot="10799990">
          <a:off x="3398681" y="3802995"/>
          <a:ext cx="1186859"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3545991" y="3901202"/>
        <a:ext cx="892239" cy="294619"/>
      </dsp:txXfrm>
    </dsp:sp>
    <dsp:sp modelId="{7403832B-5456-4178-95C8-33863AE87B64}">
      <dsp:nvSpPr>
        <dsp:cNvPr id="0" name=""/>
        <dsp:cNvSpPr/>
      </dsp:nvSpPr>
      <dsp:spPr>
        <a:xfrm>
          <a:off x="390403" y="3347041"/>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US" sz="5000" kern="1200" dirty="0"/>
            <a:t>Situation</a:t>
          </a:r>
        </a:p>
      </dsp:txBody>
      <dsp:txXfrm>
        <a:off x="431494" y="3388132"/>
        <a:ext cx="2723724" cy="1320771"/>
      </dsp:txXfrm>
    </dsp:sp>
    <dsp:sp modelId="{DDC493C5-A505-4F3A-96CA-492E4D1EECB0}">
      <dsp:nvSpPr>
        <dsp:cNvPr id="0" name=""/>
        <dsp:cNvSpPr/>
      </dsp:nvSpPr>
      <dsp:spPr>
        <a:xfrm rot="18834847">
          <a:off x="2453132" y="2501370"/>
          <a:ext cx="1186859"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2600442" y="2599577"/>
        <a:ext cx="892239" cy="2946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353AA-CE58-4D9A-8EEE-0974B9519C6E}">
      <dsp:nvSpPr>
        <dsp:cNvPr id="0" name=""/>
        <dsp:cNvSpPr/>
      </dsp:nvSpPr>
      <dsp:spPr>
        <a:xfrm>
          <a:off x="1338915" y="13479"/>
          <a:ext cx="1093710" cy="109371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488C9E-8F9C-45DF-BD6F-63F1F48BA097}">
      <dsp:nvSpPr>
        <dsp:cNvPr id="0" name=""/>
        <dsp:cNvSpPr/>
      </dsp:nvSpPr>
      <dsp:spPr>
        <a:xfrm>
          <a:off x="1572001" y="246565"/>
          <a:ext cx="627539" cy="6275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4F9513-D73C-428F-838B-386DFEC82F21}">
      <dsp:nvSpPr>
        <dsp:cNvPr id="0" name=""/>
        <dsp:cNvSpPr/>
      </dsp:nvSpPr>
      <dsp:spPr>
        <a:xfrm>
          <a:off x="989286" y="1300036"/>
          <a:ext cx="1792968" cy="2565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Initial assessment to give baseline where rider is starting</a:t>
          </a:r>
        </a:p>
      </dsp:txBody>
      <dsp:txXfrm>
        <a:off x="989286" y="1300036"/>
        <a:ext cx="1792968" cy="2565560"/>
      </dsp:txXfrm>
    </dsp:sp>
    <dsp:sp modelId="{B1681BB9-5A74-4959-A323-B423F54B45E9}">
      <dsp:nvSpPr>
        <dsp:cNvPr id="0" name=""/>
        <dsp:cNvSpPr/>
      </dsp:nvSpPr>
      <dsp:spPr>
        <a:xfrm>
          <a:off x="3445653" y="87388"/>
          <a:ext cx="1093710" cy="109371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F792B7-427F-495B-AFC9-195D2CDF5384}">
      <dsp:nvSpPr>
        <dsp:cNvPr id="0" name=""/>
        <dsp:cNvSpPr/>
      </dsp:nvSpPr>
      <dsp:spPr>
        <a:xfrm>
          <a:off x="3678739" y="320474"/>
          <a:ext cx="627539" cy="6275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84E6865-543E-49E4-9339-FFCF9BDE4027}">
      <dsp:nvSpPr>
        <dsp:cNvPr id="0" name=""/>
        <dsp:cNvSpPr/>
      </dsp:nvSpPr>
      <dsp:spPr>
        <a:xfrm>
          <a:off x="3096024" y="1521763"/>
          <a:ext cx="1792968" cy="2269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Outcomes for session – where they are at beginning of session and end of session</a:t>
          </a:r>
        </a:p>
      </dsp:txBody>
      <dsp:txXfrm>
        <a:off x="3096024" y="1521763"/>
        <a:ext cx="1792968" cy="2269925"/>
      </dsp:txXfrm>
    </dsp:sp>
    <dsp:sp modelId="{B748C979-AE92-4504-8051-8FE53AF10CA0}">
      <dsp:nvSpPr>
        <dsp:cNvPr id="0" name=""/>
        <dsp:cNvSpPr/>
      </dsp:nvSpPr>
      <dsp:spPr>
        <a:xfrm>
          <a:off x="5552391" y="87388"/>
          <a:ext cx="1093710" cy="109371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C463D7-E30F-4B7A-8DCC-1FBB73A8DE2C}">
      <dsp:nvSpPr>
        <dsp:cNvPr id="0" name=""/>
        <dsp:cNvSpPr/>
      </dsp:nvSpPr>
      <dsp:spPr>
        <a:xfrm>
          <a:off x="5785477" y="320474"/>
          <a:ext cx="627539" cy="6275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8DA0FB1-9943-4DBE-A4E5-57B795C03640}">
      <dsp:nvSpPr>
        <dsp:cNvPr id="0" name=""/>
        <dsp:cNvSpPr/>
      </dsp:nvSpPr>
      <dsp:spPr>
        <a:xfrm>
          <a:off x="5202762" y="1521763"/>
          <a:ext cx="1792968" cy="2269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Outcomes over time – where are they in 8 weeks, 16 weeks…</a:t>
          </a:r>
        </a:p>
      </dsp:txBody>
      <dsp:txXfrm>
        <a:off x="5202762" y="1521763"/>
        <a:ext cx="1792968" cy="2269925"/>
      </dsp:txXfrm>
    </dsp:sp>
    <dsp:sp modelId="{9155A1EB-BBF5-4726-B3A7-74EB987C30D8}">
      <dsp:nvSpPr>
        <dsp:cNvPr id="0" name=""/>
        <dsp:cNvSpPr/>
      </dsp:nvSpPr>
      <dsp:spPr>
        <a:xfrm>
          <a:off x="7659129" y="87388"/>
          <a:ext cx="1093710" cy="109371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9F409E-4A91-4097-8CBE-17E81B953BD3}">
      <dsp:nvSpPr>
        <dsp:cNvPr id="0" name=""/>
        <dsp:cNvSpPr/>
      </dsp:nvSpPr>
      <dsp:spPr>
        <a:xfrm>
          <a:off x="7892215" y="320474"/>
          <a:ext cx="627539" cy="6275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5564E7-302D-4CB9-ADA7-EE54367CE8EA}">
      <dsp:nvSpPr>
        <dsp:cNvPr id="0" name=""/>
        <dsp:cNvSpPr/>
      </dsp:nvSpPr>
      <dsp:spPr>
        <a:xfrm>
          <a:off x="7309501" y="1521763"/>
          <a:ext cx="1792968" cy="2269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Generalizations/adaptations for equine skills and for life skills which can be foundational skills for pre-vocation/vocation skills</a:t>
          </a:r>
        </a:p>
      </dsp:txBody>
      <dsp:txXfrm>
        <a:off x="7309501" y="1521763"/>
        <a:ext cx="1792968" cy="22699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14B52-315F-4DE9-9EBD-79EDF7A425CA}">
      <dsp:nvSpPr>
        <dsp:cNvPr id="0" name=""/>
        <dsp:cNvSpPr/>
      </dsp:nvSpPr>
      <dsp:spPr>
        <a:xfrm>
          <a:off x="0" y="3399"/>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3FD38D-B815-42E2-9408-F9ABD8516E34}">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88B3BA-97E2-40A8-B24A-E52CD74EB64F}">
      <dsp:nvSpPr>
        <dsp:cNvPr id="0" name=""/>
        <dsp:cNvSpPr/>
      </dsp:nvSpPr>
      <dsp:spPr>
        <a:xfrm>
          <a:off x="836323" y="3399"/>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en-US" sz="1800" kern="1200"/>
            <a:t>Provide </a:t>
          </a:r>
          <a:r>
            <a:rPr lang="en-US" sz="1800" b="1" kern="1200"/>
            <a:t>evidence-based </a:t>
          </a:r>
          <a:r>
            <a:rPr lang="en-US" sz="1800" kern="1200"/>
            <a:t>data</a:t>
          </a:r>
          <a:endParaRPr lang="en-US" sz="1800" kern="1200" dirty="0"/>
        </a:p>
      </dsp:txBody>
      <dsp:txXfrm>
        <a:off x="836323" y="3399"/>
        <a:ext cx="9679276" cy="724089"/>
      </dsp:txXfrm>
    </dsp:sp>
    <dsp:sp modelId="{66D238E8-347A-479D-A2BB-4DAAD62101E4}">
      <dsp:nvSpPr>
        <dsp:cNvPr id="0" name=""/>
        <dsp:cNvSpPr/>
      </dsp:nvSpPr>
      <dsp:spPr>
        <a:xfrm>
          <a:off x="0" y="908511"/>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3A8C87-D62E-43E0-94F3-2D2D62495CDF}">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1E5AF9-6757-4562-A755-A763F0206FF9}">
      <dsp:nvSpPr>
        <dsp:cNvPr id="0" name=""/>
        <dsp:cNvSpPr/>
      </dsp:nvSpPr>
      <dsp:spPr>
        <a:xfrm>
          <a:off x="836323" y="908511"/>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en-US" sz="1800" kern="1200"/>
            <a:t>Follows </a:t>
          </a:r>
          <a:r>
            <a:rPr lang="en-US" sz="1800" b="1" kern="1200"/>
            <a:t>logic plan </a:t>
          </a:r>
          <a:r>
            <a:rPr lang="en-US" sz="1800" kern="1200"/>
            <a:t>for grants</a:t>
          </a:r>
        </a:p>
      </dsp:txBody>
      <dsp:txXfrm>
        <a:off x="836323" y="908511"/>
        <a:ext cx="9679276" cy="724089"/>
      </dsp:txXfrm>
    </dsp:sp>
    <dsp:sp modelId="{4EE65796-76BD-438C-8718-CE0B4D474E69}">
      <dsp:nvSpPr>
        <dsp:cNvPr id="0" name=""/>
        <dsp:cNvSpPr/>
      </dsp:nvSpPr>
      <dsp:spPr>
        <a:xfrm>
          <a:off x="0" y="1813624"/>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8ED1DD-0940-4118-B05F-769894A78F40}">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6E2E32-8EC3-4411-B3E2-7969D73F2859}">
      <dsp:nvSpPr>
        <dsp:cNvPr id="0" name=""/>
        <dsp:cNvSpPr/>
      </dsp:nvSpPr>
      <dsp:spPr>
        <a:xfrm>
          <a:off x="836323" y="1813624"/>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en-US" sz="1800" kern="1200"/>
            <a:t>Provides </a:t>
          </a:r>
          <a:r>
            <a:rPr lang="en-US" sz="1800" b="1" kern="1200"/>
            <a:t>numerical and developmental sequence </a:t>
          </a:r>
          <a:r>
            <a:rPr lang="en-US" sz="1800" kern="1200"/>
            <a:t>for goal and progress tracking of individual</a:t>
          </a:r>
        </a:p>
      </dsp:txBody>
      <dsp:txXfrm>
        <a:off x="836323" y="1813624"/>
        <a:ext cx="9679276" cy="724089"/>
      </dsp:txXfrm>
    </dsp:sp>
    <dsp:sp modelId="{A291EAED-7005-48E5-8E4F-3CC4553FF3E5}">
      <dsp:nvSpPr>
        <dsp:cNvPr id="0" name=""/>
        <dsp:cNvSpPr/>
      </dsp:nvSpPr>
      <dsp:spPr>
        <a:xfrm>
          <a:off x="0" y="2718736"/>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4A7DFA-1819-47FE-B940-BD27D6BA1061}">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2CBE21-5B40-4EB5-BF62-7E6125FD1BBF}">
      <dsp:nvSpPr>
        <dsp:cNvPr id="0" name=""/>
        <dsp:cNvSpPr/>
      </dsp:nvSpPr>
      <dsp:spPr>
        <a:xfrm>
          <a:off x="836323" y="2718736"/>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en-US" sz="1800" kern="1200"/>
            <a:t>Enact change with action (Skunk, 2012)</a:t>
          </a:r>
        </a:p>
      </dsp:txBody>
      <dsp:txXfrm>
        <a:off x="836323" y="2718736"/>
        <a:ext cx="9679276" cy="724089"/>
      </dsp:txXfrm>
    </dsp:sp>
    <dsp:sp modelId="{90704D95-3700-40CF-B35C-8A3513EDDE97}">
      <dsp:nvSpPr>
        <dsp:cNvPr id="0" name=""/>
        <dsp:cNvSpPr/>
      </dsp:nvSpPr>
      <dsp:spPr>
        <a:xfrm>
          <a:off x="0" y="3623848"/>
          <a:ext cx="10515600" cy="7240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49C428-D812-4AA6-AF2E-4BDFF3C9C001}">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7514BAE-D9A2-4847-98C1-5BA43D87302C}">
      <dsp:nvSpPr>
        <dsp:cNvPr id="0" name=""/>
        <dsp:cNvSpPr/>
      </dsp:nvSpPr>
      <dsp:spPr>
        <a:xfrm>
          <a:off x="836323" y="3623848"/>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en-US" sz="1800" kern="1200"/>
            <a:t>Supports </a:t>
          </a:r>
          <a:r>
            <a:rPr lang="en-US" sz="1800" b="1" kern="1200"/>
            <a:t>acquisition of skills-</a:t>
          </a:r>
          <a:r>
            <a:rPr lang="en-US" sz="1800" kern="1200"/>
            <a:t>knowledge, rules , attitudes (mindfulness), strategic belief (resilience)</a:t>
          </a:r>
        </a:p>
      </dsp:txBody>
      <dsp:txXfrm>
        <a:off x="836323" y="3623848"/>
        <a:ext cx="9679276" cy="7240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516FA-A22E-4FD1-919F-4B3C34843ECC}">
      <dsp:nvSpPr>
        <dsp:cNvPr id="0" name=""/>
        <dsp:cNvSpPr/>
      </dsp:nvSpPr>
      <dsp:spPr>
        <a:xfrm>
          <a:off x="12110" y="870267"/>
          <a:ext cx="2662239" cy="798671"/>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Question</a:t>
          </a:r>
        </a:p>
      </dsp:txBody>
      <dsp:txXfrm>
        <a:off x="251711" y="870267"/>
        <a:ext cx="2183037" cy="798671"/>
      </dsp:txXfrm>
    </dsp:sp>
    <dsp:sp modelId="{3D1D416D-6EB0-40B9-95B1-ABC0BB5EEDD9}">
      <dsp:nvSpPr>
        <dsp:cNvPr id="0" name=""/>
        <dsp:cNvSpPr/>
      </dsp:nvSpPr>
      <dsp:spPr>
        <a:xfrm>
          <a:off x="12110" y="1668939"/>
          <a:ext cx="2422638" cy="181213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89000">
            <a:lnSpc>
              <a:spcPct val="90000"/>
            </a:lnSpc>
            <a:spcBef>
              <a:spcPct val="0"/>
            </a:spcBef>
            <a:spcAft>
              <a:spcPct val="35000"/>
            </a:spcAft>
            <a:buNone/>
          </a:pPr>
          <a:r>
            <a:rPr lang="en-US" sz="2000" kern="1200"/>
            <a:t>Question value of need for assessment</a:t>
          </a:r>
        </a:p>
      </dsp:txBody>
      <dsp:txXfrm>
        <a:off x="12110" y="1668939"/>
        <a:ext cx="2422638" cy="1812130"/>
      </dsp:txXfrm>
    </dsp:sp>
    <dsp:sp modelId="{C1B9F066-246C-49E0-B088-EEAB3AEB2C44}">
      <dsp:nvSpPr>
        <dsp:cNvPr id="0" name=""/>
        <dsp:cNvSpPr/>
      </dsp:nvSpPr>
      <dsp:spPr>
        <a:xfrm>
          <a:off x="2621823" y="870267"/>
          <a:ext cx="2662239" cy="798671"/>
        </a:xfrm>
        <a:prstGeom prst="chevron">
          <a:avLst>
            <a:gd name="adj" fmla="val 3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Provide</a:t>
          </a:r>
        </a:p>
      </dsp:txBody>
      <dsp:txXfrm>
        <a:off x="2861424" y="870267"/>
        <a:ext cx="2183037" cy="798671"/>
      </dsp:txXfrm>
    </dsp:sp>
    <dsp:sp modelId="{19E99866-AE7A-4C42-B130-FC233CA5786A}">
      <dsp:nvSpPr>
        <dsp:cNvPr id="0" name=""/>
        <dsp:cNvSpPr/>
      </dsp:nvSpPr>
      <dsp:spPr>
        <a:xfrm>
          <a:off x="2621823" y="1668939"/>
          <a:ext cx="2422638" cy="181213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89000">
            <a:lnSpc>
              <a:spcPct val="90000"/>
            </a:lnSpc>
            <a:spcBef>
              <a:spcPct val="0"/>
            </a:spcBef>
            <a:spcAft>
              <a:spcPct val="35000"/>
            </a:spcAft>
            <a:buNone/>
          </a:pPr>
          <a:r>
            <a:rPr lang="en-US" sz="2000" kern="1200"/>
            <a:t>Provide feedback with solutions</a:t>
          </a:r>
        </a:p>
      </dsp:txBody>
      <dsp:txXfrm>
        <a:off x="2621823" y="1668939"/>
        <a:ext cx="2422638" cy="1812130"/>
      </dsp:txXfrm>
    </dsp:sp>
    <dsp:sp modelId="{120C4A21-13C4-4784-A317-FBF194D35B52}">
      <dsp:nvSpPr>
        <dsp:cNvPr id="0" name=""/>
        <dsp:cNvSpPr/>
      </dsp:nvSpPr>
      <dsp:spPr>
        <a:xfrm>
          <a:off x="5231536" y="870267"/>
          <a:ext cx="2662239" cy="798671"/>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Present</a:t>
          </a:r>
        </a:p>
      </dsp:txBody>
      <dsp:txXfrm>
        <a:off x="5471137" y="870267"/>
        <a:ext cx="2183037" cy="798671"/>
      </dsp:txXfrm>
    </dsp:sp>
    <dsp:sp modelId="{C8D0AEB1-AD1E-4346-9329-E5656DC1CE68}">
      <dsp:nvSpPr>
        <dsp:cNvPr id="0" name=""/>
        <dsp:cNvSpPr/>
      </dsp:nvSpPr>
      <dsp:spPr>
        <a:xfrm>
          <a:off x="5231536" y="1668939"/>
          <a:ext cx="2422638" cy="181213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89000">
            <a:lnSpc>
              <a:spcPct val="90000"/>
            </a:lnSpc>
            <a:spcBef>
              <a:spcPct val="0"/>
            </a:spcBef>
            <a:spcAft>
              <a:spcPct val="35000"/>
            </a:spcAft>
            <a:buNone/>
          </a:pPr>
          <a:r>
            <a:rPr lang="en-US" sz="2000" kern="1200"/>
            <a:t>Present information to local program stakeholders</a:t>
          </a:r>
        </a:p>
      </dsp:txBody>
      <dsp:txXfrm>
        <a:off x="5231536" y="1668939"/>
        <a:ext cx="2422638" cy="1812130"/>
      </dsp:txXfrm>
    </dsp:sp>
    <dsp:sp modelId="{F2F9CAB9-9716-42E0-9ECA-E78CF995F9E9}">
      <dsp:nvSpPr>
        <dsp:cNvPr id="0" name=""/>
        <dsp:cNvSpPr/>
      </dsp:nvSpPr>
      <dsp:spPr>
        <a:xfrm>
          <a:off x="7841249" y="870267"/>
          <a:ext cx="2662239" cy="798671"/>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Enjoy</a:t>
          </a:r>
        </a:p>
      </dsp:txBody>
      <dsp:txXfrm>
        <a:off x="8080850" y="870267"/>
        <a:ext cx="2183037" cy="798671"/>
      </dsp:txXfrm>
    </dsp:sp>
    <dsp:sp modelId="{29958540-3EC4-4E77-B5AE-04EE03D5A1AB}">
      <dsp:nvSpPr>
        <dsp:cNvPr id="0" name=""/>
        <dsp:cNvSpPr/>
      </dsp:nvSpPr>
      <dsp:spPr>
        <a:xfrm>
          <a:off x="7841249" y="1668939"/>
          <a:ext cx="2422638" cy="181213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89000">
            <a:lnSpc>
              <a:spcPct val="90000"/>
            </a:lnSpc>
            <a:spcBef>
              <a:spcPct val="0"/>
            </a:spcBef>
            <a:spcAft>
              <a:spcPct val="35000"/>
            </a:spcAft>
            <a:buNone/>
          </a:pPr>
          <a:r>
            <a:rPr lang="en-US" sz="2000" kern="1200"/>
            <a:t>Enjoy a creative tool for your profession</a:t>
          </a:r>
        </a:p>
      </dsp:txBody>
      <dsp:txXfrm>
        <a:off x="7841249" y="1668939"/>
        <a:ext cx="2422638" cy="181213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2CEB6-89F0-449E-A52A-39FA7F4CCA85}" type="datetimeFigureOut">
              <a:rPr lang="en-US" smtClean="0"/>
              <a:t>7/30/2023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8B102-B791-4A24-B366-79242C969B21}" type="slidenum">
              <a:rPr lang="en-US" smtClean="0"/>
              <a:t>‹#›</a:t>
            </a:fld>
            <a:endParaRPr lang="en-US"/>
          </a:p>
        </p:txBody>
      </p:sp>
    </p:spTree>
    <p:extLst>
      <p:ext uri="{BB962C8B-B14F-4D97-AF65-F5344CB8AC3E}">
        <p14:creationId xmlns:p14="http://schemas.microsoft.com/office/powerpoint/2010/main" val="3865882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C31C8-10D0-43DC-8F8A-39BF606FF5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1FC263-14A5-47B4-A72E-A4E52623EC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E96BFC-8884-4638-A0E9-6C68D98BE3E9}"/>
              </a:ext>
            </a:extLst>
          </p:cNvPr>
          <p:cNvSpPr>
            <a:spLocks noGrp="1"/>
          </p:cNvSpPr>
          <p:nvPr>
            <p:ph type="dt" sz="half" idx="10"/>
          </p:nvPr>
        </p:nvSpPr>
        <p:spPr/>
        <p:txBody>
          <a:bodyPr/>
          <a:lstStyle/>
          <a:p>
            <a:r>
              <a:rPr lang="en-US"/>
              <a:t>7/21/2023</a:t>
            </a:r>
            <a:endParaRPr lang="en-US" dirty="0"/>
          </a:p>
        </p:txBody>
      </p:sp>
      <p:sp>
        <p:nvSpPr>
          <p:cNvPr id="5" name="Footer Placeholder 4">
            <a:extLst>
              <a:ext uri="{FF2B5EF4-FFF2-40B4-BE49-F238E27FC236}">
                <a16:creationId xmlns:a16="http://schemas.microsoft.com/office/drawing/2014/main" id="{3F15CA1B-FDB7-4088-8FDD-0DC348E4DF42}"/>
              </a:ext>
            </a:extLst>
          </p:cNvPr>
          <p:cNvSpPr>
            <a:spLocks noGrp="1"/>
          </p:cNvSpPr>
          <p:nvPr>
            <p:ph type="ftr" sz="quarter" idx="11"/>
          </p:nvPr>
        </p:nvSpPr>
        <p:spPr/>
        <p:txBody>
          <a:bodyPr/>
          <a:lstStyle/>
          <a:p>
            <a:r>
              <a:rPr lang="en-US"/>
              <a:t>©2023 Cheryl Coughlin TRAAC Assessment</a:t>
            </a:r>
            <a:endParaRPr lang="en-US" dirty="0"/>
          </a:p>
        </p:txBody>
      </p:sp>
      <p:sp>
        <p:nvSpPr>
          <p:cNvPr id="6" name="Slide Number Placeholder 5">
            <a:extLst>
              <a:ext uri="{FF2B5EF4-FFF2-40B4-BE49-F238E27FC236}">
                <a16:creationId xmlns:a16="http://schemas.microsoft.com/office/drawing/2014/main" id="{88A1462F-BACA-458C-93CD-44470B9B5073}"/>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52896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21E30-04E9-404D-9D3C-BE36831B7A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D9206B-D05D-4F6F-AF3D-730E424559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35141D-51BD-47EE-B97C-C67F69B2BE75}"/>
              </a:ext>
            </a:extLst>
          </p:cNvPr>
          <p:cNvSpPr>
            <a:spLocks noGrp="1"/>
          </p:cNvSpPr>
          <p:nvPr>
            <p:ph type="dt" sz="half" idx="10"/>
          </p:nvPr>
        </p:nvSpPr>
        <p:spPr/>
        <p:txBody>
          <a:bodyPr/>
          <a:lstStyle/>
          <a:p>
            <a:r>
              <a:rPr lang="en-US"/>
              <a:t>7/21/2023</a:t>
            </a:r>
            <a:endParaRPr lang="en-US" dirty="0"/>
          </a:p>
        </p:txBody>
      </p:sp>
      <p:sp>
        <p:nvSpPr>
          <p:cNvPr id="5" name="Footer Placeholder 4">
            <a:extLst>
              <a:ext uri="{FF2B5EF4-FFF2-40B4-BE49-F238E27FC236}">
                <a16:creationId xmlns:a16="http://schemas.microsoft.com/office/drawing/2014/main" id="{67DD7610-0FE3-47B3-A483-35EE8BB27CF7}"/>
              </a:ext>
            </a:extLst>
          </p:cNvPr>
          <p:cNvSpPr>
            <a:spLocks noGrp="1"/>
          </p:cNvSpPr>
          <p:nvPr>
            <p:ph type="ftr" sz="quarter" idx="11"/>
          </p:nvPr>
        </p:nvSpPr>
        <p:spPr/>
        <p:txBody>
          <a:bodyPr/>
          <a:lstStyle/>
          <a:p>
            <a:r>
              <a:rPr lang="en-US"/>
              <a:t>©2023 Cheryl Coughlin TRAAC Assessment</a:t>
            </a:r>
            <a:endParaRPr lang="en-US" dirty="0"/>
          </a:p>
        </p:txBody>
      </p:sp>
      <p:sp>
        <p:nvSpPr>
          <p:cNvPr id="6" name="Slide Number Placeholder 5">
            <a:extLst>
              <a:ext uri="{FF2B5EF4-FFF2-40B4-BE49-F238E27FC236}">
                <a16:creationId xmlns:a16="http://schemas.microsoft.com/office/drawing/2014/main" id="{A5EC4C49-32F3-4D94-85DC-09E9FC78AA1E}"/>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987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0D83CD-2107-48DC-BC35-835F94AB19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C70300-CC55-4566-AC0A-2230885BB2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27229-0121-4DB5-9FE8-C0EB122CFD96}"/>
              </a:ext>
            </a:extLst>
          </p:cNvPr>
          <p:cNvSpPr>
            <a:spLocks noGrp="1"/>
          </p:cNvSpPr>
          <p:nvPr>
            <p:ph type="dt" sz="half" idx="10"/>
          </p:nvPr>
        </p:nvSpPr>
        <p:spPr/>
        <p:txBody>
          <a:bodyPr/>
          <a:lstStyle/>
          <a:p>
            <a:r>
              <a:rPr lang="en-US"/>
              <a:t>7/21/2023</a:t>
            </a:r>
            <a:endParaRPr lang="en-US" dirty="0"/>
          </a:p>
        </p:txBody>
      </p:sp>
      <p:sp>
        <p:nvSpPr>
          <p:cNvPr id="5" name="Footer Placeholder 4">
            <a:extLst>
              <a:ext uri="{FF2B5EF4-FFF2-40B4-BE49-F238E27FC236}">
                <a16:creationId xmlns:a16="http://schemas.microsoft.com/office/drawing/2014/main" id="{4C712503-274A-45F3-8D19-3225FF893B1F}"/>
              </a:ext>
            </a:extLst>
          </p:cNvPr>
          <p:cNvSpPr>
            <a:spLocks noGrp="1"/>
          </p:cNvSpPr>
          <p:nvPr>
            <p:ph type="ftr" sz="quarter" idx="11"/>
          </p:nvPr>
        </p:nvSpPr>
        <p:spPr/>
        <p:txBody>
          <a:bodyPr/>
          <a:lstStyle/>
          <a:p>
            <a:r>
              <a:rPr lang="en-US"/>
              <a:t>©2023 Cheryl Coughlin TRAAC Assessment</a:t>
            </a:r>
            <a:endParaRPr lang="en-US" dirty="0"/>
          </a:p>
        </p:txBody>
      </p:sp>
      <p:sp>
        <p:nvSpPr>
          <p:cNvPr id="6" name="Slide Number Placeholder 5">
            <a:extLst>
              <a:ext uri="{FF2B5EF4-FFF2-40B4-BE49-F238E27FC236}">
                <a16:creationId xmlns:a16="http://schemas.microsoft.com/office/drawing/2014/main" id="{258C0677-A989-4527-ABE8-1ABB9983E70A}"/>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94513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D677-827D-472A-8A3C-7250876C67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0C19E0-BEF2-43E4-BCB5-740D8E2DE9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B28940-5A53-4643-8B11-FAC7E8A3955D}"/>
              </a:ext>
            </a:extLst>
          </p:cNvPr>
          <p:cNvSpPr>
            <a:spLocks noGrp="1"/>
          </p:cNvSpPr>
          <p:nvPr>
            <p:ph type="dt" sz="half" idx="10"/>
          </p:nvPr>
        </p:nvSpPr>
        <p:spPr/>
        <p:txBody>
          <a:bodyPr/>
          <a:lstStyle/>
          <a:p>
            <a:r>
              <a:rPr lang="en-US"/>
              <a:t>7/21/2023</a:t>
            </a:r>
            <a:endParaRPr lang="en-US" dirty="0"/>
          </a:p>
        </p:txBody>
      </p:sp>
      <p:sp>
        <p:nvSpPr>
          <p:cNvPr id="5" name="Footer Placeholder 4">
            <a:extLst>
              <a:ext uri="{FF2B5EF4-FFF2-40B4-BE49-F238E27FC236}">
                <a16:creationId xmlns:a16="http://schemas.microsoft.com/office/drawing/2014/main" id="{3455A1D2-FBAF-4B02-AE35-AD9A45B6CF60}"/>
              </a:ext>
            </a:extLst>
          </p:cNvPr>
          <p:cNvSpPr>
            <a:spLocks noGrp="1"/>
          </p:cNvSpPr>
          <p:nvPr>
            <p:ph type="ftr" sz="quarter" idx="11"/>
          </p:nvPr>
        </p:nvSpPr>
        <p:spPr/>
        <p:txBody>
          <a:bodyPr/>
          <a:lstStyle/>
          <a:p>
            <a:r>
              <a:rPr lang="en-US"/>
              <a:t>©2023 Cheryl Coughlin TRAAC Assessment</a:t>
            </a:r>
            <a:endParaRPr lang="en-US" dirty="0"/>
          </a:p>
        </p:txBody>
      </p:sp>
      <p:sp>
        <p:nvSpPr>
          <p:cNvPr id="6" name="Slide Number Placeholder 5">
            <a:extLst>
              <a:ext uri="{FF2B5EF4-FFF2-40B4-BE49-F238E27FC236}">
                <a16:creationId xmlns:a16="http://schemas.microsoft.com/office/drawing/2014/main" id="{423F77A7-E4F2-45BB-AE00-A610CF562378}"/>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8068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2937B-9CF4-4D35-A627-FC57954864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4C3344-90C5-47B9-A96A-031094885A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226D14-1E10-4208-A6C8-C58BCDB26A90}"/>
              </a:ext>
            </a:extLst>
          </p:cNvPr>
          <p:cNvSpPr>
            <a:spLocks noGrp="1"/>
          </p:cNvSpPr>
          <p:nvPr>
            <p:ph type="dt" sz="half" idx="10"/>
          </p:nvPr>
        </p:nvSpPr>
        <p:spPr/>
        <p:txBody>
          <a:bodyPr/>
          <a:lstStyle/>
          <a:p>
            <a:r>
              <a:rPr lang="en-US"/>
              <a:t>7/21/2023</a:t>
            </a:r>
            <a:endParaRPr lang="en-US" dirty="0"/>
          </a:p>
        </p:txBody>
      </p:sp>
      <p:sp>
        <p:nvSpPr>
          <p:cNvPr id="5" name="Footer Placeholder 4">
            <a:extLst>
              <a:ext uri="{FF2B5EF4-FFF2-40B4-BE49-F238E27FC236}">
                <a16:creationId xmlns:a16="http://schemas.microsoft.com/office/drawing/2014/main" id="{3C360E98-0E20-4503-BF4A-63973C3B4FA5}"/>
              </a:ext>
            </a:extLst>
          </p:cNvPr>
          <p:cNvSpPr>
            <a:spLocks noGrp="1"/>
          </p:cNvSpPr>
          <p:nvPr>
            <p:ph type="ftr" sz="quarter" idx="11"/>
          </p:nvPr>
        </p:nvSpPr>
        <p:spPr/>
        <p:txBody>
          <a:bodyPr/>
          <a:lstStyle/>
          <a:p>
            <a:r>
              <a:rPr lang="en-US"/>
              <a:t>©2023 Cheryl Coughlin TRAAC Assessment</a:t>
            </a:r>
            <a:endParaRPr lang="en-US" dirty="0"/>
          </a:p>
        </p:txBody>
      </p:sp>
      <p:sp>
        <p:nvSpPr>
          <p:cNvPr id="6" name="Slide Number Placeholder 5">
            <a:extLst>
              <a:ext uri="{FF2B5EF4-FFF2-40B4-BE49-F238E27FC236}">
                <a16:creationId xmlns:a16="http://schemas.microsoft.com/office/drawing/2014/main" id="{48065524-09C5-494D-AA60-3E17893B0181}"/>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0568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F4013-6096-4E8D-8D47-5A2E067922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D65F6F-5BB9-4DE1-BC90-AFD0F0B5EA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DE13CF-D3B5-40B4-9311-784DA63331A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EDE5DD-A524-490F-A1D1-566FD0C6CD16}"/>
              </a:ext>
            </a:extLst>
          </p:cNvPr>
          <p:cNvSpPr>
            <a:spLocks noGrp="1"/>
          </p:cNvSpPr>
          <p:nvPr>
            <p:ph type="dt" sz="half" idx="10"/>
          </p:nvPr>
        </p:nvSpPr>
        <p:spPr/>
        <p:txBody>
          <a:bodyPr/>
          <a:lstStyle/>
          <a:p>
            <a:r>
              <a:rPr lang="en-US"/>
              <a:t>7/21/2023</a:t>
            </a:r>
            <a:endParaRPr lang="en-US" dirty="0"/>
          </a:p>
        </p:txBody>
      </p:sp>
      <p:sp>
        <p:nvSpPr>
          <p:cNvPr id="6" name="Footer Placeholder 5">
            <a:extLst>
              <a:ext uri="{FF2B5EF4-FFF2-40B4-BE49-F238E27FC236}">
                <a16:creationId xmlns:a16="http://schemas.microsoft.com/office/drawing/2014/main" id="{259D1AEB-43B0-478D-ACED-D097D2FBC1FB}"/>
              </a:ext>
            </a:extLst>
          </p:cNvPr>
          <p:cNvSpPr>
            <a:spLocks noGrp="1"/>
          </p:cNvSpPr>
          <p:nvPr>
            <p:ph type="ftr" sz="quarter" idx="11"/>
          </p:nvPr>
        </p:nvSpPr>
        <p:spPr/>
        <p:txBody>
          <a:bodyPr/>
          <a:lstStyle/>
          <a:p>
            <a:r>
              <a:rPr lang="en-US"/>
              <a:t>©2023 Cheryl Coughlin TRAAC Assessment</a:t>
            </a:r>
            <a:endParaRPr lang="en-US" dirty="0"/>
          </a:p>
        </p:txBody>
      </p:sp>
      <p:sp>
        <p:nvSpPr>
          <p:cNvPr id="7" name="Slide Number Placeholder 6">
            <a:extLst>
              <a:ext uri="{FF2B5EF4-FFF2-40B4-BE49-F238E27FC236}">
                <a16:creationId xmlns:a16="http://schemas.microsoft.com/office/drawing/2014/main" id="{DFAFA5AC-A8A7-4692-8B11-1FFDF63BFC33}"/>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2993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C89B5-51E1-471D-AC0B-5C2BC3AEBA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5270CF-8AA3-49B4-A30A-88BDB94D55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53EF56-85DB-4370-A2C7-7A567C4BE9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C7D521-6239-4AA6-BFA0-25227E3E0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D1C9384-866A-4414-85D9-E2E9094C577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E8E081-27DD-46EA-815D-D6724AE8EFF2}"/>
              </a:ext>
            </a:extLst>
          </p:cNvPr>
          <p:cNvSpPr>
            <a:spLocks noGrp="1"/>
          </p:cNvSpPr>
          <p:nvPr>
            <p:ph type="dt" sz="half" idx="10"/>
          </p:nvPr>
        </p:nvSpPr>
        <p:spPr/>
        <p:txBody>
          <a:bodyPr/>
          <a:lstStyle/>
          <a:p>
            <a:r>
              <a:rPr lang="en-US"/>
              <a:t>7/21/2023</a:t>
            </a:r>
            <a:endParaRPr lang="en-US" dirty="0"/>
          </a:p>
        </p:txBody>
      </p:sp>
      <p:sp>
        <p:nvSpPr>
          <p:cNvPr id="8" name="Footer Placeholder 7">
            <a:extLst>
              <a:ext uri="{FF2B5EF4-FFF2-40B4-BE49-F238E27FC236}">
                <a16:creationId xmlns:a16="http://schemas.microsoft.com/office/drawing/2014/main" id="{F1C4DEE0-B9A3-4BBC-B1DD-7C5B5D786514}"/>
              </a:ext>
            </a:extLst>
          </p:cNvPr>
          <p:cNvSpPr>
            <a:spLocks noGrp="1"/>
          </p:cNvSpPr>
          <p:nvPr>
            <p:ph type="ftr" sz="quarter" idx="11"/>
          </p:nvPr>
        </p:nvSpPr>
        <p:spPr/>
        <p:txBody>
          <a:bodyPr/>
          <a:lstStyle/>
          <a:p>
            <a:r>
              <a:rPr lang="en-US"/>
              <a:t>©2023 Cheryl Coughlin TRAAC Assessment</a:t>
            </a:r>
            <a:endParaRPr lang="en-US" dirty="0"/>
          </a:p>
        </p:txBody>
      </p:sp>
      <p:sp>
        <p:nvSpPr>
          <p:cNvPr id="9" name="Slide Number Placeholder 8">
            <a:extLst>
              <a:ext uri="{FF2B5EF4-FFF2-40B4-BE49-F238E27FC236}">
                <a16:creationId xmlns:a16="http://schemas.microsoft.com/office/drawing/2014/main" id="{0DC12C2A-411E-4C11-A13E-1C8259DBEC90}"/>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2273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04B5-C51C-4E6A-AC38-942441C573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7C751C-6DE3-4A11-AFD8-15D6B59FF85D}"/>
              </a:ext>
            </a:extLst>
          </p:cNvPr>
          <p:cNvSpPr>
            <a:spLocks noGrp="1"/>
          </p:cNvSpPr>
          <p:nvPr>
            <p:ph type="dt" sz="half" idx="10"/>
          </p:nvPr>
        </p:nvSpPr>
        <p:spPr/>
        <p:txBody>
          <a:bodyPr/>
          <a:lstStyle/>
          <a:p>
            <a:r>
              <a:rPr lang="en-US"/>
              <a:t>7/21/2023</a:t>
            </a:r>
            <a:endParaRPr lang="en-US" dirty="0"/>
          </a:p>
        </p:txBody>
      </p:sp>
      <p:sp>
        <p:nvSpPr>
          <p:cNvPr id="4" name="Footer Placeholder 3">
            <a:extLst>
              <a:ext uri="{FF2B5EF4-FFF2-40B4-BE49-F238E27FC236}">
                <a16:creationId xmlns:a16="http://schemas.microsoft.com/office/drawing/2014/main" id="{70280EAF-2BE7-4C34-8B67-6D9DD955D8C9}"/>
              </a:ext>
            </a:extLst>
          </p:cNvPr>
          <p:cNvSpPr>
            <a:spLocks noGrp="1"/>
          </p:cNvSpPr>
          <p:nvPr>
            <p:ph type="ftr" sz="quarter" idx="11"/>
          </p:nvPr>
        </p:nvSpPr>
        <p:spPr/>
        <p:txBody>
          <a:bodyPr/>
          <a:lstStyle/>
          <a:p>
            <a:r>
              <a:rPr lang="en-US"/>
              <a:t>©2023 Cheryl Coughlin TRAAC Assessment</a:t>
            </a:r>
            <a:endParaRPr lang="en-US" dirty="0"/>
          </a:p>
        </p:txBody>
      </p:sp>
      <p:sp>
        <p:nvSpPr>
          <p:cNvPr id="5" name="Slide Number Placeholder 4">
            <a:extLst>
              <a:ext uri="{FF2B5EF4-FFF2-40B4-BE49-F238E27FC236}">
                <a16:creationId xmlns:a16="http://schemas.microsoft.com/office/drawing/2014/main" id="{1F8BC544-39AE-467C-B44A-766B855FE9BD}"/>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9785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75CA5-4215-483A-8421-377777DFD823}"/>
              </a:ext>
            </a:extLst>
          </p:cNvPr>
          <p:cNvSpPr>
            <a:spLocks noGrp="1"/>
          </p:cNvSpPr>
          <p:nvPr>
            <p:ph type="dt" sz="half" idx="10"/>
          </p:nvPr>
        </p:nvSpPr>
        <p:spPr/>
        <p:txBody>
          <a:bodyPr/>
          <a:lstStyle/>
          <a:p>
            <a:r>
              <a:rPr lang="en-US"/>
              <a:t>7/21/2023</a:t>
            </a:r>
            <a:endParaRPr lang="en-US" dirty="0"/>
          </a:p>
        </p:txBody>
      </p:sp>
      <p:sp>
        <p:nvSpPr>
          <p:cNvPr id="3" name="Footer Placeholder 2">
            <a:extLst>
              <a:ext uri="{FF2B5EF4-FFF2-40B4-BE49-F238E27FC236}">
                <a16:creationId xmlns:a16="http://schemas.microsoft.com/office/drawing/2014/main" id="{9D2CC4CA-6BC6-460F-85A6-4BA0B91E3476}"/>
              </a:ext>
            </a:extLst>
          </p:cNvPr>
          <p:cNvSpPr>
            <a:spLocks noGrp="1"/>
          </p:cNvSpPr>
          <p:nvPr>
            <p:ph type="ftr" sz="quarter" idx="11"/>
          </p:nvPr>
        </p:nvSpPr>
        <p:spPr/>
        <p:txBody>
          <a:bodyPr/>
          <a:lstStyle/>
          <a:p>
            <a:r>
              <a:rPr lang="en-US"/>
              <a:t>©2023 Cheryl Coughlin TRAAC Assessment</a:t>
            </a:r>
            <a:endParaRPr lang="en-US" dirty="0"/>
          </a:p>
        </p:txBody>
      </p:sp>
      <p:sp>
        <p:nvSpPr>
          <p:cNvPr id="4" name="Slide Number Placeholder 3">
            <a:extLst>
              <a:ext uri="{FF2B5EF4-FFF2-40B4-BE49-F238E27FC236}">
                <a16:creationId xmlns:a16="http://schemas.microsoft.com/office/drawing/2014/main" id="{A75E2444-6639-4176-8B03-1195906CADD9}"/>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8911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935A-190D-4FF3-9466-B63FB1F734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625EE-C7C6-422A-8695-7470E5730A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62D3B9-E0D7-4AC4-8FF1-3B5C23D709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49A417-574A-43C2-9FAE-9EF440850324}"/>
              </a:ext>
            </a:extLst>
          </p:cNvPr>
          <p:cNvSpPr>
            <a:spLocks noGrp="1"/>
          </p:cNvSpPr>
          <p:nvPr>
            <p:ph type="dt" sz="half" idx="10"/>
          </p:nvPr>
        </p:nvSpPr>
        <p:spPr/>
        <p:txBody>
          <a:bodyPr/>
          <a:lstStyle/>
          <a:p>
            <a:r>
              <a:rPr lang="en-US"/>
              <a:t>7/21/2023</a:t>
            </a:r>
            <a:endParaRPr lang="en-US" dirty="0"/>
          </a:p>
        </p:txBody>
      </p:sp>
      <p:sp>
        <p:nvSpPr>
          <p:cNvPr id="6" name="Footer Placeholder 5">
            <a:extLst>
              <a:ext uri="{FF2B5EF4-FFF2-40B4-BE49-F238E27FC236}">
                <a16:creationId xmlns:a16="http://schemas.microsoft.com/office/drawing/2014/main" id="{E644B1EA-370A-4461-8B32-023A3F1B1DC3}"/>
              </a:ext>
            </a:extLst>
          </p:cNvPr>
          <p:cNvSpPr>
            <a:spLocks noGrp="1"/>
          </p:cNvSpPr>
          <p:nvPr>
            <p:ph type="ftr" sz="quarter" idx="11"/>
          </p:nvPr>
        </p:nvSpPr>
        <p:spPr/>
        <p:txBody>
          <a:bodyPr/>
          <a:lstStyle/>
          <a:p>
            <a:r>
              <a:rPr lang="en-US"/>
              <a:t>©2023 Cheryl Coughlin TRAAC Assessment</a:t>
            </a:r>
            <a:endParaRPr lang="en-US" dirty="0"/>
          </a:p>
        </p:txBody>
      </p:sp>
      <p:sp>
        <p:nvSpPr>
          <p:cNvPr id="7" name="Slide Number Placeholder 6">
            <a:extLst>
              <a:ext uri="{FF2B5EF4-FFF2-40B4-BE49-F238E27FC236}">
                <a16:creationId xmlns:a16="http://schemas.microsoft.com/office/drawing/2014/main" id="{FAE7B408-174B-4F9C-9377-1987671750FD}"/>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2654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057B-DA07-4D07-8728-417D63440E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E11DA6-2342-49E9-8D2B-49A256A9E0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470630-8A6B-401A-BC4B-AA7D82E5DC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D0758C-41D1-4181-BC06-356B428FB8FC}"/>
              </a:ext>
            </a:extLst>
          </p:cNvPr>
          <p:cNvSpPr>
            <a:spLocks noGrp="1"/>
          </p:cNvSpPr>
          <p:nvPr>
            <p:ph type="dt" sz="half" idx="10"/>
          </p:nvPr>
        </p:nvSpPr>
        <p:spPr/>
        <p:txBody>
          <a:bodyPr/>
          <a:lstStyle/>
          <a:p>
            <a:r>
              <a:rPr lang="en-US"/>
              <a:t>7/21/2023</a:t>
            </a:r>
            <a:endParaRPr lang="en-US" dirty="0"/>
          </a:p>
        </p:txBody>
      </p:sp>
      <p:sp>
        <p:nvSpPr>
          <p:cNvPr id="6" name="Footer Placeholder 5">
            <a:extLst>
              <a:ext uri="{FF2B5EF4-FFF2-40B4-BE49-F238E27FC236}">
                <a16:creationId xmlns:a16="http://schemas.microsoft.com/office/drawing/2014/main" id="{3942E49B-0CF8-4012-8922-6C647743EE7A}"/>
              </a:ext>
            </a:extLst>
          </p:cNvPr>
          <p:cNvSpPr>
            <a:spLocks noGrp="1"/>
          </p:cNvSpPr>
          <p:nvPr>
            <p:ph type="ftr" sz="quarter" idx="11"/>
          </p:nvPr>
        </p:nvSpPr>
        <p:spPr/>
        <p:txBody>
          <a:bodyPr/>
          <a:lstStyle/>
          <a:p>
            <a:r>
              <a:rPr lang="en-US"/>
              <a:t>©2023 Cheryl Coughlin TRAAC Assessment</a:t>
            </a:r>
            <a:endParaRPr lang="en-US" dirty="0"/>
          </a:p>
        </p:txBody>
      </p:sp>
      <p:sp>
        <p:nvSpPr>
          <p:cNvPr id="7" name="Slide Number Placeholder 6">
            <a:extLst>
              <a:ext uri="{FF2B5EF4-FFF2-40B4-BE49-F238E27FC236}">
                <a16:creationId xmlns:a16="http://schemas.microsoft.com/office/drawing/2014/main" id="{B878EC2B-05E5-436F-87D7-774CA135FC01}"/>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0101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292346-27FC-4452-A965-EABAF01806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7DD69F-D7D1-43E3-B9A3-AAD034726E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5010B-BA16-4D61-9093-23D751D438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7/21/2023</a:t>
            </a:r>
            <a:endParaRPr lang="en-US" dirty="0"/>
          </a:p>
        </p:txBody>
      </p:sp>
      <p:sp>
        <p:nvSpPr>
          <p:cNvPr id="5" name="Footer Placeholder 4">
            <a:extLst>
              <a:ext uri="{FF2B5EF4-FFF2-40B4-BE49-F238E27FC236}">
                <a16:creationId xmlns:a16="http://schemas.microsoft.com/office/drawing/2014/main" id="{E104C035-A850-484B-BC85-D42D2B9EC7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©2023 Cheryl Coughlin TRAAC Assessment</a:t>
            </a:r>
            <a:endParaRPr lang="en-US" dirty="0"/>
          </a:p>
        </p:txBody>
      </p:sp>
      <p:sp>
        <p:nvSpPr>
          <p:cNvPr id="6" name="Slide Number Placeholder 5">
            <a:extLst>
              <a:ext uri="{FF2B5EF4-FFF2-40B4-BE49-F238E27FC236}">
                <a16:creationId xmlns:a16="http://schemas.microsoft.com/office/drawing/2014/main" id="{7E4F24E9-ECFB-4F16-9B6C-94B8207B2C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231956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ncbi-nlm-nih-gov.rmuohp.proxy.liblynxgateway.com/pubmed/30460513" TargetMode="External"/><Relationship Id="rId2" Type="http://schemas.openxmlformats.org/officeDocument/2006/relationships/hyperlink" Target="https://www-ncbi-nlm-nih-gov.rmuohp.proxy.liblynxgateway.com/pubmed/?term=Downs%20J%5BAuthor%5D&amp;cauthor=true&amp;cauthor_uid=3046051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F95F4B-A66B-4B44-9E2B-F21BDD2D6AA8}"/>
              </a:ext>
            </a:extLst>
          </p:cNvPr>
          <p:cNvSpPr>
            <a:spLocks noGrp="1"/>
          </p:cNvSpPr>
          <p:nvPr>
            <p:ph type="ctrTitle"/>
          </p:nvPr>
        </p:nvSpPr>
        <p:spPr>
          <a:xfrm>
            <a:off x="638882" y="639193"/>
            <a:ext cx="3571810" cy="3573516"/>
          </a:xfrm>
        </p:spPr>
        <p:txBody>
          <a:bodyPr vert="horz" lIns="91440" tIns="45720" rIns="91440" bIns="45720" rtlCol="0">
            <a:normAutofit/>
          </a:bodyPr>
          <a:lstStyle/>
          <a:p>
            <a:pPr algn="l"/>
            <a:r>
              <a:rPr lang="en-US" sz="4100"/>
              <a:t>TRAAC:</a:t>
            </a:r>
            <a:br>
              <a:rPr lang="en-US" sz="4100"/>
            </a:br>
            <a:r>
              <a:rPr lang="en-US" sz="4100"/>
              <a:t>Therapeutic Riding Assessment for Adults and Children</a:t>
            </a:r>
          </a:p>
        </p:txBody>
      </p:sp>
      <p:sp>
        <p:nvSpPr>
          <p:cNvPr id="3" name="Subtitle 2">
            <a:extLst>
              <a:ext uri="{FF2B5EF4-FFF2-40B4-BE49-F238E27FC236}">
                <a16:creationId xmlns:a16="http://schemas.microsoft.com/office/drawing/2014/main" id="{81378D17-0878-4626-9FF4-0F68895F16E3}"/>
              </a:ext>
            </a:extLst>
          </p:cNvPr>
          <p:cNvSpPr>
            <a:spLocks noGrp="1"/>
          </p:cNvSpPr>
          <p:nvPr>
            <p:ph type="subTitle" idx="1"/>
          </p:nvPr>
        </p:nvSpPr>
        <p:spPr>
          <a:xfrm>
            <a:off x="638882" y="4631161"/>
            <a:ext cx="3571810" cy="1559327"/>
          </a:xfrm>
        </p:spPr>
        <p:txBody>
          <a:bodyPr vert="horz" lIns="91440" tIns="45720" rIns="91440" bIns="45720" rtlCol="0">
            <a:normAutofit/>
          </a:bodyPr>
          <a:lstStyle/>
          <a:p>
            <a:pPr indent="-228600" algn="l">
              <a:buFont typeface="Arial" panose="020B0604020202020204" pitchFamily="34" charset="0"/>
              <a:buChar char="•"/>
            </a:pPr>
            <a:r>
              <a:rPr lang="en-US" sz="1300"/>
              <a:t>Cheryl H. Coughlin, OTD, OTR/L  </a:t>
            </a:r>
          </a:p>
          <a:p>
            <a:pPr indent="-228600" algn="l">
              <a:buFont typeface="Arial" panose="020B0604020202020204" pitchFamily="34" charset="0"/>
              <a:buChar char="•"/>
            </a:pPr>
            <a:r>
              <a:rPr lang="en-US" sz="1300"/>
              <a:t>July 21, 2023</a:t>
            </a:r>
          </a:p>
          <a:p>
            <a:pPr indent="-228600" algn="l">
              <a:buFont typeface="Arial" panose="020B0604020202020204" pitchFamily="34" charset="0"/>
              <a:buChar char="•"/>
            </a:pPr>
            <a:r>
              <a:rPr lang="en-US" sz="1300"/>
              <a:t>Horse and Human Research</a:t>
            </a:r>
          </a:p>
          <a:p>
            <a:pPr indent="-228600" algn="l">
              <a:buFont typeface="Arial" panose="020B0604020202020204" pitchFamily="34" charset="0"/>
              <a:buChar char="•"/>
            </a:pPr>
            <a:r>
              <a:rPr lang="en-US" sz="1300"/>
              <a:t>Foundation Conference</a:t>
            </a:r>
          </a:p>
          <a:p>
            <a:pPr indent="-228600" algn="l">
              <a:buFont typeface="Arial" panose="020B0604020202020204" pitchFamily="34" charset="0"/>
              <a:buChar char="•"/>
            </a:pPr>
            <a:r>
              <a:rPr lang="en-US" sz="1300"/>
              <a:t>Hackettstown, NJ</a:t>
            </a:r>
          </a:p>
          <a:p>
            <a:pPr indent="-228600" algn="l">
              <a:buFont typeface="Arial" panose="020B0604020202020204" pitchFamily="34" charset="0"/>
              <a:buChar char="•"/>
            </a:pPr>
            <a:endParaRPr lang="en-US" sz="1300"/>
          </a:p>
        </p:txBody>
      </p:sp>
      <p:sp>
        <p:nvSpPr>
          <p:cNvPr id="27"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 result for Animal Object Hybrids">
            <a:extLst>
              <a:ext uri="{FF2B5EF4-FFF2-40B4-BE49-F238E27FC236}">
                <a16:creationId xmlns:a16="http://schemas.microsoft.com/office/drawing/2014/main" id="{6E10B5CD-CD0A-455D-9C8A-903C0F87493E}"/>
              </a:ext>
            </a:extLst>
          </p:cNvPr>
          <p:cNvPicPr/>
          <p:nvPr/>
        </p:nvPicPr>
        <p:blipFill rotWithShape="1">
          <a:blip r:embed="rId2" cstate="print">
            <a:extLst>
              <a:ext uri="{28A0092B-C50C-407E-A947-70E740481C1C}">
                <a14:useLocalDpi xmlns:a14="http://schemas.microsoft.com/office/drawing/2010/main" val="0"/>
              </a:ext>
            </a:extLst>
          </a:blip>
          <a:srcRect l="14684" r="16579"/>
          <a:stretch/>
        </p:blipFill>
        <p:spPr bwMode="auto">
          <a:xfrm>
            <a:off x="5197203" y="640080"/>
            <a:ext cx="6128802" cy="5550408"/>
          </a:xfrm>
          <a:prstGeom prst="rect">
            <a:avLst/>
          </a:prstGeom>
          <a:noFill/>
        </p:spPr>
      </p:pic>
    </p:spTree>
    <p:extLst>
      <p:ext uri="{BB962C8B-B14F-4D97-AF65-F5344CB8AC3E}">
        <p14:creationId xmlns:p14="http://schemas.microsoft.com/office/powerpoint/2010/main" val="2728486730"/>
      </p:ext>
    </p:extLst>
  </p:cSld>
  <p:clrMapOvr>
    <a:masterClrMapping/>
  </p:clrMapOvr>
  <mc:AlternateContent xmlns:mc="http://schemas.openxmlformats.org/markup-compatibility/2006" xmlns:p14="http://schemas.microsoft.com/office/powerpoint/2010/main">
    <mc:Choice Requires="p14">
      <p:transition spd="slow" p14:dur="2000" advTm="11292"/>
    </mc:Choice>
    <mc:Fallback xmlns="">
      <p:transition spd="slow" advTm="1129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4">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5E1F3F-C191-4FAE-96EE-E6A0D39CFACD}"/>
              </a:ext>
            </a:extLst>
          </p:cNvPr>
          <p:cNvSpPr>
            <a:spLocks noGrp="1"/>
          </p:cNvSpPr>
          <p:nvPr>
            <p:ph type="title"/>
          </p:nvPr>
        </p:nvSpPr>
        <p:spPr>
          <a:xfrm>
            <a:off x="838200" y="556995"/>
            <a:ext cx="10515600" cy="1133693"/>
          </a:xfrm>
        </p:spPr>
        <p:txBody>
          <a:bodyPr>
            <a:normAutofit/>
          </a:bodyPr>
          <a:lstStyle/>
          <a:p>
            <a:r>
              <a:rPr lang="en-US" sz="3600"/>
              <a:t>Why is this important for your program and the rider/client/investors/grant givers…</a:t>
            </a:r>
          </a:p>
        </p:txBody>
      </p:sp>
      <p:graphicFrame>
        <p:nvGraphicFramePr>
          <p:cNvPr id="5" name="Content Placeholder 2">
            <a:extLst>
              <a:ext uri="{FF2B5EF4-FFF2-40B4-BE49-F238E27FC236}">
                <a16:creationId xmlns:a16="http://schemas.microsoft.com/office/drawing/2014/main" id="{E508F07A-B594-47F8-88AD-F2E9332501AC}"/>
              </a:ext>
            </a:extLst>
          </p:cNvPr>
          <p:cNvGraphicFramePr>
            <a:graphicFrameLocks noGrp="1"/>
          </p:cNvGraphicFramePr>
          <p:nvPr>
            <p:ph idx="1"/>
            <p:extLst>
              <p:ext uri="{D42A27DB-BD31-4B8C-83A1-F6EECF244321}">
                <p14:modId xmlns:p14="http://schemas.microsoft.com/office/powerpoint/2010/main" val="6172183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392B0183-5E6A-0097-1143-410B9DBC7161}"/>
              </a:ext>
            </a:extLst>
          </p:cNvPr>
          <p:cNvSpPr>
            <a:spLocks noGrp="1"/>
          </p:cNvSpPr>
          <p:nvPr>
            <p:ph type="dt" sz="half" idx="10"/>
          </p:nvPr>
        </p:nvSpPr>
        <p:spPr/>
        <p:txBody>
          <a:bodyPr/>
          <a:lstStyle/>
          <a:p>
            <a:r>
              <a:rPr lang="en-US"/>
              <a:t>7/21/2023</a:t>
            </a:r>
            <a:endParaRPr lang="en-US" dirty="0"/>
          </a:p>
        </p:txBody>
      </p:sp>
      <p:sp>
        <p:nvSpPr>
          <p:cNvPr id="6" name="Slide Number Placeholder 5">
            <a:extLst>
              <a:ext uri="{FF2B5EF4-FFF2-40B4-BE49-F238E27FC236}">
                <a16:creationId xmlns:a16="http://schemas.microsoft.com/office/drawing/2014/main" id="{3E9EA1E9-F1FA-BBF8-CF1D-47501F8FCECC}"/>
              </a:ext>
            </a:extLst>
          </p:cNvPr>
          <p:cNvSpPr>
            <a:spLocks noGrp="1"/>
          </p:cNvSpPr>
          <p:nvPr>
            <p:ph type="sldNum" sz="quarter" idx="12"/>
          </p:nvPr>
        </p:nvSpPr>
        <p:spPr/>
        <p:txBody>
          <a:bodyPr/>
          <a:lstStyle/>
          <a:p>
            <a:fld id="{69E57DC2-970A-4B3E-BB1C-7A09969E49DF}" type="slidenum">
              <a:rPr lang="en-US" smtClean="0"/>
              <a:t>10</a:t>
            </a:fld>
            <a:endParaRPr lang="en-US" dirty="0"/>
          </a:p>
        </p:txBody>
      </p:sp>
      <p:sp>
        <p:nvSpPr>
          <p:cNvPr id="7" name="Footer Placeholder 6">
            <a:extLst>
              <a:ext uri="{FF2B5EF4-FFF2-40B4-BE49-F238E27FC236}">
                <a16:creationId xmlns:a16="http://schemas.microsoft.com/office/drawing/2014/main" id="{9EE540B9-BEB7-F163-1202-BACF4E613CFA}"/>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2470075712"/>
      </p:ext>
    </p:extLst>
  </p:cSld>
  <p:clrMapOvr>
    <a:masterClrMapping/>
  </p:clrMapOvr>
  <mc:AlternateContent xmlns:mc="http://schemas.openxmlformats.org/markup-compatibility/2006" xmlns:p14="http://schemas.microsoft.com/office/powerpoint/2010/main">
    <mc:Choice Requires="p14">
      <p:transition spd="slow" p14:dur="2000" advTm="59815"/>
    </mc:Choice>
    <mc:Fallback xmlns="">
      <p:transition spd="slow" advTm="5981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28E1609-A1CF-4782-88AA-9A639A44E005}"/>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Case Study</a:t>
            </a:r>
          </a:p>
        </p:txBody>
      </p:sp>
      <p:graphicFrame>
        <p:nvGraphicFramePr>
          <p:cNvPr id="5" name="Content Placeholder 4">
            <a:extLst>
              <a:ext uri="{FF2B5EF4-FFF2-40B4-BE49-F238E27FC236}">
                <a16:creationId xmlns:a16="http://schemas.microsoft.com/office/drawing/2014/main" id="{181FB30F-67EC-42F8-9FF7-61F2F276A95F}"/>
              </a:ext>
            </a:extLst>
          </p:cNvPr>
          <p:cNvGraphicFramePr>
            <a:graphicFrameLocks noGrp="1"/>
          </p:cNvGraphicFramePr>
          <p:nvPr>
            <p:ph idx="1"/>
            <p:extLst>
              <p:ext uri="{D42A27DB-BD31-4B8C-83A1-F6EECF244321}">
                <p14:modId xmlns:p14="http://schemas.microsoft.com/office/powerpoint/2010/main" val="3613803579"/>
              </p:ext>
            </p:extLst>
          </p:nvPr>
        </p:nvGraphicFramePr>
        <p:xfrm>
          <a:off x="938554" y="2508828"/>
          <a:ext cx="10615091" cy="3539094"/>
        </p:xfrm>
        <a:graphic>
          <a:graphicData uri="http://schemas.openxmlformats.org/drawingml/2006/table">
            <a:tbl>
              <a:tblPr firstRow="1" bandRow="1">
                <a:noFill/>
                <a:tableStyleId>{5C22544A-7EE6-4342-B048-85BDC9FD1C3A}</a:tableStyleId>
              </a:tblPr>
              <a:tblGrid>
                <a:gridCol w="1630307">
                  <a:extLst>
                    <a:ext uri="{9D8B030D-6E8A-4147-A177-3AD203B41FA5}">
                      <a16:colId xmlns:a16="http://schemas.microsoft.com/office/drawing/2014/main" val="54541127"/>
                    </a:ext>
                  </a:extLst>
                </a:gridCol>
                <a:gridCol w="2568305">
                  <a:extLst>
                    <a:ext uri="{9D8B030D-6E8A-4147-A177-3AD203B41FA5}">
                      <a16:colId xmlns:a16="http://schemas.microsoft.com/office/drawing/2014/main" val="4170715028"/>
                    </a:ext>
                  </a:extLst>
                </a:gridCol>
                <a:gridCol w="2744477">
                  <a:extLst>
                    <a:ext uri="{9D8B030D-6E8A-4147-A177-3AD203B41FA5}">
                      <a16:colId xmlns:a16="http://schemas.microsoft.com/office/drawing/2014/main" val="3642948342"/>
                    </a:ext>
                  </a:extLst>
                </a:gridCol>
                <a:gridCol w="482936">
                  <a:extLst>
                    <a:ext uri="{9D8B030D-6E8A-4147-A177-3AD203B41FA5}">
                      <a16:colId xmlns:a16="http://schemas.microsoft.com/office/drawing/2014/main" val="2572785135"/>
                    </a:ext>
                  </a:extLst>
                </a:gridCol>
                <a:gridCol w="3189066">
                  <a:extLst>
                    <a:ext uri="{9D8B030D-6E8A-4147-A177-3AD203B41FA5}">
                      <a16:colId xmlns:a16="http://schemas.microsoft.com/office/drawing/2014/main" val="2279428387"/>
                    </a:ext>
                  </a:extLst>
                </a:gridCol>
              </a:tblGrid>
              <a:tr h="579247">
                <a:tc>
                  <a:txBody>
                    <a:bodyPr/>
                    <a:lstStyle/>
                    <a:p>
                      <a:r>
                        <a:rPr lang="en-US" sz="2600" b="1">
                          <a:solidFill>
                            <a:schemeClr val="tx1">
                              <a:lumMod val="75000"/>
                              <a:lumOff val="25000"/>
                            </a:schemeClr>
                          </a:solidFill>
                        </a:rPr>
                        <a:t>Client</a:t>
                      </a:r>
                    </a:p>
                  </a:txBody>
                  <a:tcPr marL="261449" marR="196087" marT="130725" marB="130725">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2600" b="1">
                          <a:solidFill>
                            <a:schemeClr val="tx1">
                              <a:lumMod val="75000"/>
                              <a:lumOff val="25000"/>
                            </a:schemeClr>
                          </a:solidFill>
                        </a:rPr>
                        <a:t>Diagnosis</a:t>
                      </a:r>
                    </a:p>
                  </a:txBody>
                  <a:tcPr marL="261449" marR="196087" marT="130725" marB="130725">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2600" b="1" dirty="0">
                          <a:solidFill>
                            <a:schemeClr val="tx1">
                              <a:lumMod val="75000"/>
                              <a:lumOff val="25000"/>
                            </a:schemeClr>
                          </a:solidFill>
                        </a:rPr>
                        <a:t>Initial</a:t>
                      </a:r>
                    </a:p>
                  </a:txBody>
                  <a:tcPr marL="261449" marR="196087" marT="130725" marB="130725">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endParaRPr lang="en-US" sz="2600" b="1">
                        <a:solidFill>
                          <a:schemeClr val="tx1">
                            <a:lumMod val="75000"/>
                            <a:lumOff val="25000"/>
                          </a:schemeClr>
                        </a:solidFill>
                      </a:endParaRPr>
                    </a:p>
                  </a:txBody>
                  <a:tcPr marL="261449" marR="196087" marT="130725" marB="130725">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2600" b="1">
                          <a:solidFill>
                            <a:schemeClr val="tx1">
                              <a:lumMod val="75000"/>
                              <a:lumOff val="25000"/>
                            </a:schemeClr>
                          </a:solidFill>
                        </a:rPr>
                        <a:t>Outcome</a:t>
                      </a:r>
                    </a:p>
                  </a:txBody>
                  <a:tcPr marL="261449" marR="196087" marT="130725" marB="130725">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2678351134"/>
                  </a:ext>
                </a:extLst>
              </a:tr>
              <a:tr h="2881404">
                <a:tc>
                  <a:txBody>
                    <a:bodyPr/>
                    <a:lstStyle/>
                    <a:p>
                      <a:r>
                        <a:rPr lang="en-US" sz="1900" dirty="0">
                          <a:solidFill>
                            <a:schemeClr val="tx1">
                              <a:lumMod val="75000"/>
                              <a:lumOff val="25000"/>
                            </a:schemeClr>
                          </a:solidFill>
                        </a:rPr>
                        <a:t>Tim</a:t>
                      </a:r>
                    </a:p>
                    <a:p>
                      <a:endParaRPr lang="en-US" sz="1900" dirty="0">
                        <a:solidFill>
                          <a:schemeClr val="tx1">
                            <a:lumMod val="75000"/>
                            <a:lumOff val="25000"/>
                          </a:schemeClr>
                        </a:solidFill>
                      </a:endParaRPr>
                    </a:p>
                    <a:p>
                      <a:endParaRPr lang="en-US" sz="1900" dirty="0">
                        <a:solidFill>
                          <a:schemeClr val="tx1">
                            <a:lumMod val="75000"/>
                            <a:lumOff val="25000"/>
                          </a:schemeClr>
                        </a:solidFill>
                      </a:endParaRPr>
                    </a:p>
                    <a:p>
                      <a:r>
                        <a:rPr lang="en-US" sz="1900" dirty="0">
                          <a:solidFill>
                            <a:schemeClr val="tx1">
                              <a:lumMod val="75000"/>
                              <a:lumOff val="25000"/>
                            </a:schemeClr>
                          </a:solidFill>
                        </a:rPr>
                        <a:t>Stella</a:t>
                      </a:r>
                    </a:p>
                    <a:p>
                      <a:endParaRPr lang="en-US" sz="1900" dirty="0">
                        <a:solidFill>
                          <a:schemeClr val="tx1">
                            <a:lumMod val="75000"/>
                            <a:lumOff val="25000"/>
                          </a:schemeClr>
                        </a:solidFill>
                      </a:endParaRPr>
                    </a:p>
                    <a:p>
                      <a:endParaRPr lang="en-US" sz="1900" dirty="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lumMod val="75000"/>
                              <a:lumOff val="25000"/>
                            </a:prstClr>
                          </a:solidFill>
                          <a:effectLst/>
                          <a:uLnTx/>
                          <a:uFillTx/>
                          <a:latin typeface="+mn-lt"/>
                          <a:ea typeface="+mn-ea"/>
                          <a:cs typeface="+mn-cs"/>
                        </a:rPr>
                        <a:t>Danny</a:t>
                      </a:r>
                    </a:p>
                    <a:p>
                      <a:endParaRPr lang="en-US" sz="1900" dirty="0">
                        <a:solidFill>
                          <a:schemeClr val="tx1">
                            <a:lumMod val="75000"/>
                            <a:lumOff val="25000"/>
                          </a:schemeClr>
                        </a:solidFill>
                      </a:endParaRPr>
                    </a:p>
                  </a:txBody>
                  <a:tcPr marL="261449" marR="196087" marT="130725" marB="130725">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r>
                        <a:rPr lang="en-US" sz="1900" dirty="0">
                          <a:solidFill>
                            <a:schemeClr val="tx1">
                              <a:lumMod val="75000"/>
                              <a:lumOff val="25000"/>
                            </a:schemeClr>
                          </a:solidFill>
                        </a:rPr>
                        <a:t>TBI</a:t>
                      </a:r>
                    </a:p>
                    <a:p>
                      <a:endParaRPr lang="en-US" sz="1900" dirty="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lumMod val="75000"/>
                              <a:lumOff val="25000"/>
                            </a:prstClr>
                          </a:solidFill>
                          <a:effectLst/>
                          <a:uLnTx/>
                          <a:uFillTx/>
                          <a:latin typeface="+mn-lt"/>
                          <a:ea typeface="+mn-ea"/>
                          <a:cs typeface="+mn-cs"/>
                        </a:rPr>
                        <a:t>Cerebral Palsy</a:t>
                      </a:r>
                    </a:p>
                    <a:p>
                      <a:endParaRPr lang="en-US" sz="1900" dirty="0">
                        <a:solidFill>
                          <a:schemeClr val="tx1">
                            <a:lumMod val="75000"/>
                            <a:lumOff val="25000"/>
                          </a:schemeClr>
                        </a:solidFill>
                      </a:endParaRPr>
                    </a:p>
                    <a:p>
                      <a:endParaRPr lang="en-US" sz="1900" dirty="0">
                        <a:solidFill>
                          <a:schemeClr val="tx1">
                            <a:lumMod val="75000"/>
                            <a:lumOff val="25000"/>
                          </a:schemeClr>
                        </a:solidFill>
                      </a:endParaRPr>
                    </a:p>
                    <a:p>
                      <a:r>
                        <a:rPr lang="en-US" sz="1900" dirty="0">
                          <a:solidFill>
                            <a:schemeClr val="tx1">
                              <a:lumMod val="75000"/>
                              <a:lumOff val="25000"/>
                            </a:schemeClr>
                          </a:solidFill>
                        </a:rPr>
                        <a:t>Wagers Syndrome</a:t>
                      </a:r>
                    </a:p>
                    <a:p>
                      <a:endParaRPr lang="en-US" sz="1900" dirty="0">
                        <a:solidFill>
                          <a:schemeClr val="tx1">
                            <a:lumMod val="75000"/>
                            <a:lumOff val="25000"/>
                          </a:schemeClr>
                        </a:solidFill>
                      </a:endParaRPr>
                    </a:p>
                    <a:p>
                      <a:endParaRPr lang="en-US" sz="1900" dirty="0">
                        <a:solidFill>
                          <a:schemeClr val="tx1">
                            <a:lumMod val="75000"/>
                            <a:lumOff val="25000"/>
                          </a:schemeClr>
                        </a:solidFill>
                      </a:endParaRPr>
                    </a:p>
                  </a:txBody>
                  <a:tcPr marL="261449" marR="196087" marT="130725" marB="130725">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r>
                        <a:rPr lang="en-US" sz="1900" dirty="0">
                          <a:solidFill>
                            <a:schemeClr val="tx1">
                              <a:lumMod val="75000"/>
                              <a:lumOff val="25000"/>
                            </a:schemeClr>
                          </a:solidFill>
                        </a:rPr>
                        <a:t>Physical/Cognitive</a:t>
                      </a:r>
                    </a:p>
                    <a:p>
                      <a:endParaRPr lang="en-US" sz="1900" dirty="0">
                        <a:solidFill>
                          <a:schemeClr val="tx1">
                            <a:lumMod val="75000"/>
                            <a:lumOff val="25000"/>
                          </a:schemeClr>
                        </a:solidFill>
                      </a:endParaRPr>
                    </a:p>
                    <a:p>
                      <a:endParaRPr lang="en-US" sz="1900" dirty="0">
                        <a:solidFill>
                          <a:schemeClr val="tx1">
                            <a:lumMod val="75000"/>
                            <a:lumOff val="25000"/>
                          </a:schemeClr>
                        </a:solidFill>
                      </a:endParaRPr>
                    </a:p>
                    <a:p>
                      <a:r>
                        <a:rPr lang="en-US" sz="1900" dirty="0">
                          <a:solidFill>
                            <a:schemeClr val="tx1">
                              <a:lumMod val="75000"/>
                              <a:lumOff val="25000"/>
                            </a:schemeClr>
                          </a:solidFill>
                        </a:rPr>
                        <a:t>Physical</a:t>
                      </a:r>
                    </a:p>
                    <a:p>
                      <a:endParaRPr lang="en-US" sz="1900" dirty="0">
                        <a:solidFill>
                          <a:schemeClr val="tx1">
                            <a:lumMod val="75000"/>
                            <a:lumOff val="25000"/>
                          </a:schemeClr>
                        </a:solidFill>
                      </a:endParaRPr>
                    </a:p>
                    <a:p>
                      <a:endParaRPr lang="en-US" sz="1900" dirty="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lumMod val="75000"/>
                              <a:lumOff val="25000"/>
                            </a:prstClr>
                          </a:solidFill>
                          <a:effectLst/>
                          <a:uLnTx/>
                          <a:uFillTx/>
                          <a:latin typeface="+mn-lt"/>
                          <a:ea typeface="+mn-ea"/>
                          <a:cs typeface="+mn-cs"/>
                        </a:rPr>
                        <a:t>Physical/Cognitive/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lumMod val="75000"/>
                              <a:lumOff val="25000"/>
                            </a:prstClr>
                          </a:solidFill>
                          <a:effectLst/>
                          <a:uLnTx/>
                          <a:uFillTx/>
                          <a:latin typeface="+mn-lt"/>
                          <a:ea typeface="+mn-ea"/>
                          <a:cs typeface="+mn-cs"/>
                        </a:rPr>
                        <a:t>Behavioral</a:t>
                      </a:r>
                    </a:p>
                    <a:p>
                      <a:endParaRPr lang="en-US" sz="1900" dirty="0">
                        <a:solidFill>
                          <a:schemeClr val="tx1">
                            <a:lumMod val="75000"/>
                            <a:lumOff val="25000"/>
                          </a:schemeClr>
                        </a:solidFill>
                      </a:endParaRPr>
                    </a:p>
                  </a:txBody>
                  <a:tcPr marL="261449" marR="196087" marT="130725" marB="130725">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endParaRPr lang="en-US" sz="1900" dirty="0">
                        <a:solidFill>
                          <a:schemeClr val="tx1">
                            <a:lumMod val="75000"/>
                            <a:lumOff val="25000"/>
                          </a:schemeClr>
                        </a:solidFill>
                      </a:endParaRPr>
                    </a:p>
                  </a:txBody>
                  <a:tcPr marL="261449" marR="196087" marT="130725" marB="130725">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r>
                        <a:rPr lang="en-US" sz="1900" dirty="0">
                          <a:solidFill>
                            <a:schemeClr val="tx1">
                              <a:lumMod val="75000"/>
                              <a:lumOff val="25000"/>
                            </a:schemeClr>
                          </a:solidFill>
                        </a:rPr>
                        <a:t>Full Time Employed; </a:t>
                      </a:r>
                      <a:br>
                        <a:rPr lang="en-US" sz="1900" dirty="0">
                          <a:solidFill>
                            <a:schemeClr val="tx1">
                              <a:lumMod val="75000"/>
                              <a:lumOff val="25000"/>
                            </a:schemeClr>
                          </a:solidFill>
                        </a:rPr>
                      </a:br>
                      <a:r>
                        <a:rPr lang="en-US" sz="1900" dirty="0">
                          <a:solidFill>
                            <a:schemeClr val="tx1">
                              <a:lumMod val="75000"/>
                              <a:lumOff val="25000"/>
                            </a:schemeClr>
                          </a:solidFill>
                        </a:rPr>
                        <a:t>Family</a:t>
                      </a:r>
                    </a:p>
                    <a:p>
                      <a:endParaRPr lang="en-US" sz="1900" dirty="0">
                        <a:solidFill>
                          <a:schemeClr val="tx1">
                            <a:lumMod val="75000"/>
                            <a:lumOff val="25000"/>
                          </a:schemeClr>
                        </a:solidFill>
                      </a:endParaRPr>
                    </a:p>
                    <a:p>
                      <a:r>
                        <a:rPr lang="en-US" sz="1900" dirty="0">
                          <a:solidFill>
                            <a:schemeClr val="tx1">
                              <a:lumMod val="75000"/>
                              <a:lumOff val="25000"/>
                            </a:schemeClr>
                          </a:solidFill>
                        </a:rPr>
                        <a:t>Part time employment;</a:t>
                      </a:r>
                    </a:p>
                    <a:p>
                      <a:r>
                        <a:rPr lang="en-US" sz="1900" dirty="0">
                          <a:solidFill>
                            <a:schemeClr val="tx1">
                              <a:lumMod val="75000"/>
                              <a:lumOff val="25000"/>
                            </a:schemeClr>
                          </a:solidFill>
                        </a:rPr>
                        <a:t>Single</a:t>
                      </a:r>
                    </a:p>
                    <a:p>
                      <a:endParaRPr lang="en-US" sz="1900" dirty="0">
                        <a:solidFill>
                          <a:schemeClr val="tx1">
                            <a:lumMod val="75000"/>
                            <a:lumOff val="2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lumMod val="75000"/>
                              <a:lumOff val="25000"/>
                            </a:prstClr>
                          </a:solidFill>
                          <a:effectLst/>
                          <a:uLnTx/>
                          <a:uFillTx/>
                          <a:latin typeface="+mn-lt"/>
                          <a:ea typeface="+mn-ea"/>
                          <a:cs typeface="+mn-cs"/>
                        </a:rPr>
                        <a:t>Day support program;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lumMod val="75000"/>
                              <a:lumOff val="25000"/>
                            </a:prstClr>
                          </a:solidFill>
                          <a:effectLst/>
                          <a:uLnTx/>
                          <a:uFillTx/>
                          <a:latin typeface="+mn-lt"/>
                          <a:ea typeface="+mn-ea"/>
                          <a:cs typeface="+mn-cs"/>
                        </a:rPr>
                        <a:t>Group Home</a:t>
                      </a:r>
                    </a:p>
                    <a:p>
                      <a:endParaRPr lang="en-US" sz="1900" dirty="0">
                        <a:solidFill>
                          <a:schemeClr val="tx1">
                            <a:lumMod val="75000"/>
                            <a:lumOff val="25000"/>
                          </a:schemeClr>
                        </a:solidFill>
                      </a:endParaRPr>
                    </a:p>
                  </a:txBody>
                  <a:tcPr marL="261449" marR="196087" marT="130725" marB="130725">
                    <a:lnL w="12700" cmpd="sng">
                      <a:no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297457001"/>
                  </a:ext>
                </a:extLst>
              </a:tr>
            </a:tbl>
          </a:graphicData>
        </a:graphic>
      </p:graphicFrame>
      <p:sp>
        <p:nvSpPr>
          <p:cNvPr id="4" name="Date Placeholder 3">
            <a:extLst>
              <a:ext uri="{FF2B5EF4-FFF2-40B4-BE49-F238E27FC236}">
                <a16:creationId xmlns:a16="http://schemas.microsoft.com/office/drawing/2014/main" id="{BFA6F847-40B6-6482-0E0A-2929F36B51D8}"/>
              </a:ext>
            </a:extLst>
          </p:cNvPr>
          <p:cNvSpPr>
            <a:spLocks noGrp="1"/>
          </p:cNvSpPr>
          <p:nvPr>
            <p:ph type="dt" sz="half" idx="10"/>
          </p:nvPr>
        </p:nvSpPr>
        <p:spPr/>
        <p:txBody>
          <a:bodyPr/>
          <a:lstStyle/>
          <a:p>
            <a:r>
              <a:rPr lang="en-US"/>
              <a:t>7/21/2023</a:t>
            </a:r>
            <a:endParaRPr lang="en-US" dirty="0"/>
          </a:p>
        </p:txBody>
      </p:sp>
      <p:sp>
        <p:nvSpPr>
          <p:cNvPr id="6" name="Slide Number Placeholder 5">
            <a:extLst>
              <a:ext uri="{FF2B5EF4-FFF2-40B4-BE49-F238E27FC236}">
                <a16:creationId xmlns:a16="http://schemas.microsoft.com/office/drawing/2014/main" id="{8A995972-A36F-39DD-9284-AE097F1CA6B3}"/>
              </a:ext>
            </a:extLst>
          </p:cNvPr>
          <p:cNvSpPr>
            <a:spLocks noGrp="1"/>
          </p:cNvSpPr>
          <p:nvPr>
            <p:ph type="sldNum" sz="quarter" idx="12"/>
          </p:nvPr>
        </p:nvSpPr>
        <p:spPr/>
        <p:txBody>
          <a:bodyPr/>
          <a:lstStyle/>
          <a:p>
            <a:fld id="{69E57DC2-970A-4B3E-BB1C-7A09969E49DF}" type="slidenum">
              <a:rPr lang="en-US" smtClean="0"/>
              <a:t>11</a:t>
            </a:fld>
            <a:endParaRPr lang="en-US" dirty="0"/>
          </a:p>
        </p:txBody>
      </p:sp>
      <p:sp>
        <p:nvSpPr>
          <p:cNvPr id="7" name="Footer Placeholder 6">
            <a:extLst>
              <a:ext uri="{FF2B5EF4-FFF2-40B4-BE49-F238E27FC236}">
                <a16:creationId xmlns:a16="http://schemas.microsoft.com/office/drawing/2014/main" id="{17854268-27A6-B10D-5172-7C310A01E847}"/>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2799174834"/>
      </p:ext>
    </p:extLst>
  </p:cSld>
  <p:clrMapOvr>
    <a:masterClrMapping/>
  </p:clrMapOvr>
  <mc:AlternateContent xmlns:mc="http://schemas.openxmlformats.org/markup-compatibility/2006" xmlns:p14="http://schemas.microsoft.com/office/powerpoint/2010/main">
    <mc:Choice Requires="p14">
      <p:transition spd="slow" p14:dur="2000" advTm="24495"/>
    </mc:Choice>
    <mc:Fallback xmlns="">
      <p:transition spd="slow" advTm="2449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248867-480C-4C77-941C-F580315CF213}"/>
              </a:ext>
            </a:extLst>
          </p:cNvPr>
          <p:cNvSpPr>
            <a:spLocks noGrp="1"/>
          </p:cNvSpPr>
          <p:nvPr>
            <p:ph type="title"/>
          </p:nvPr>
        </p:nvSpPr>
        <p:spPr>
          <a:xfrm>
            <a:off x="838200" y="556995"/>
            <a:ext cx="10515600" cy="1133693"/>
          </a:xfrm>
        </p:spPr>
        <p:txBody>
          <a:bodyPr>
            <a:normAutofit/>
          </a:bodyPr>
          <a:lstStyle/>
          <a:p>
            <a:r>
              <a:rPr lang="en-US" sz="4800"/>
              <a:t>How to implement this into your program</a:t>
            </a:r>
          </a:p>
        </p:txBody>
      </p:sp>
      <p:graphicFrame>
        <p:nvGraphicFramePr>
          <p:cNvPr id="17" name="Content Placeholder 2">
            <a:extLst>
              <a:ext uri="{FF2B5EF4-FFF2-40B4-BE49-F238E27FC236}">
                <a16:creationId xmlns:a16="http://schemas.microsoft.com/office/drawing/2014/main" id="{2AD86958-9744-743F-B54A-B54E58EF488B}"/>
              </a:ext>
            </a:extLst>
          </p:cNvPr>
          <p:cNvGraphicFramePr>
            <a:graphicFrameLocks noGrp="1"/>
          </p:cNvGraphicFramePr>
          <p:nvPr>
            <p:ph idx="1"/>
            <p:extLst>
              <p:ext uri="{D42A27DB-BD31-4B8C-83A1-F6EECF244321}">
                <p14:modId xmlns:p14="http://schemas.microsoft.com/office/powerpoint/2010/main" val="35968543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a:extLst>
              <a:ext uri="{FF2B5EF4-FFF2-40B4-BE49-F238E27FC236}">
                <a16:creationId xmlns:a16="http://schemas.microsoft.com/office/drawing/2014/main" id="{919843C5-CD40-B189-F07F-AFD3740FA427}"/>
              </a:ext>
            </a:extLst>
          </p:cNvPr>
          <p:cNvSpPr>
            <a:spLocks noGrp="1"/>
          </p:cNvSpPr>
          <p:nvPr>
            <p:ph type="dt" sz="half" idx="10"/>
          </p:nvPr>
        </p:nvSpPr>
        <p:spPr/>
        <p:txBody>
          <a:bodyPr/>
          <a:lstStyle/>
          <a:p>
            <a:r>
              <a:rPr lang="en-US"/>
              <a:t>7/21/2023</a:t>
            </a:r>
            <a:endParaRPr lang="en-US" dirty="0"/>
          </a:p>
        </p:txBody>
      </p:sp>
      <p:sp>
        <p:nvSpPr>
          <p:cNvPr id="6" name="Slide Number Placeholder 5">
            <a:extLst>
              <a:ext uri="{FF2B5EF4-FFF2-40B4-BE49-F238E27FC236}">
                <a16:creationId xmlns:a16="http://schemas.microsoft.com/office/drawing/2014/main" id="{BDD2F5F4-F97F-F593-658E-43A6D5A884AE}"/>
              </a:ext>
            </a:extLst>
          </p:cNvPr>
          <p:cNvSpPr>
            <a:spLocks noGrp="1"/>
          </p:cNvSpPr>
          <p:nvPr>
            <p:ph type="sldNum" sz="quarter" idx="12"/>
          </p:nvPr>
        </p:nvSpPr>
        <p:spPr/>
        <p:txBody>
          <a:bodyPr/>
          <a:lstStyle/>
          <a:p>
            <a:fld id="{69E57DC2-970A-4B3E-BB1C-7A09969E49DF}" type="slidenum">
              <a:rPr lang="en-US" smtClean="0"/>
              <a:t>12</a:t>
            </a:fld>
            <a:endParaRPr lang="en-US" dirty="0"/>
          </a:p>
        </p:txBody>
      </p:sp>
      <p:sp>
        <p:nvSpPr>
          <p:cNvPr id="7" name="Footer Placeholder 6">
            <a:extLst>
              <a:ext uri="{FF2B5EF4-FFF2-40B4-BE49-F238E27FC236}">
                <a16:creationId xmlns:a16="http://schemas.microsoft.com/office/drawing/2014/main" id="{8880B65C-A1C3-E03C-3126-9C7F2710E0D0}"/>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3316157365"/>
      </p:ext>
    </p:extLst>
  </p:cSld>
  <p:clrMapOvr>
    <a:masterClrMapping/>
  </p:clrMapOvr>
  <mc:AlternateContent xmlns:mc="http://schemas.openxmlformats.org/markup-compatibility/2006" xmlns:p14="http://schemas.microsoft.com/office/powerpoint/2010/main">
    <mc:Choice Requires="p14">
      <p:transition spd="slow" p14:dur="2000" advTm="30511"/>
    </mc:Choice>
    <mc:Fallback xmlns="">
      <p:transition spd="slow" advTm="3051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2">
            <a:extLst>
              <a:ext uri="{FF2B5EF4-FFF2-40B4-BE49-F238E27FC236}">
                <a16:creationId xmlns:a16="http://schemas.microsoft.com/office/drawing/2014/main" id="{9427AF5F-9A0E-42B7-A252-FD64C9885F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EBFA1469-94C6-FA5D-78D1-C20D053B8FD3}"/>
              </a:ext>
            </a:extLst>
          </p:cNvPr>
          <p:cNvSpPr>
            <a:spLocks noGrp="1"/>
          </p:cNvSpPr>
          <p:nvPr>
            <p:ph type="title"/>
          </p:nvPr>
        </p:nvSpPr>
        <p:spPr>
          <a:xfrm>
            <a:off x="838200" y="365125"/>
            <a:ext cx="10515600" cy="1306443"/>
          </a:xfrm>
        </p:spPr>
        <p:txBody>
          <a:bodyPr vert="horz" lIns="91440" tIns="45720" rIns="91440" bIns="45720" rtlCol="0" anchor="ctr">
            <a:normAutofit/>
          </a:bodyPr>
          <a:lstStyle/>
          <a:p>
            <a:r>
              <a:rPr lang="en-US" sz="4000"/>
              <a:t>CHERYL H. COUGHLIN</a:t>
            </a:r>
            <a:br>
              <a:rPr lang="en-US" sz="4000"/>
            </a:br>
            <a:r>
              <a:rPr lang="en-US" sz="4000"/>
              <a:t>OTD, OTR/L </a:t>
            </a:r>
          </a:p>
        </p:txBody>
      </p:sp>
      <p:sp>
        <p:nvSpPr>
          <p:cNvPr id="7" name="TextBox 6">
            <a:extLst>
              <a:ext uri="{FF2B5EF4-FFF2-40B4-BE49-F238E27FC236}">
                <a16:creationId xmlns:a16="http://schemas.microsoft.com/office/drawing/2014/main" id="{A5ACF6A4-0266-59C3-2AEF-007842295299}"/>
              </a:ext>
            </a:extLst>
          </p:cNvPr>
          <p:cNvSpPr txBox="1"/>
          <p:nvPr/>
        </p:nvSpPr>
        <p:spPr>
          <a:xfrm>
            <a:off x="838200" y="1825625"/>
            <a:ext cx="4152774" cy="430346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1600"/>
          </a:p>
          <a:p>
            <a:pPr indent="-228600">
              <a:lnSpc>
                <a:spcPct val="90000"/>
              </a:lnSpc>
              <a:spcAft>
                <a:spcPts val="600"/>
              </a:spcAft>
              <a:buFont typeface="Arial" panose="020B0604020202020204" pitchFamily="34" charset="0"/>
              <a:buChar char="•"/>
            </a:pPr>
            <a:r>
              <a:rPr lang="en-US" sz="1600"/>
              <a:t>ccoughlin2011@gmail.com  | 703-887-3014</a:t>
            </a:r>
          </a:p>
          <a:p>
            <a:pPr indent="-228600">
              <a:lnSpc>
                <a:spcPct val="90000"/>
              </a:lnSpc>
              <a:spcAft>
                <a:spcPts val="600"/>
              </a:spcAft>
              <a:buFont typeface="Arial" panose="020B0604020202020204" pitchFamily="34" charset="0"/>
              <a:buChar char="•"/>
            </a:pPr>
            <a:endParaRPr lang="en-US" sz="1600"/>
          </a:p>
          <a:p>
            <a:pPr indent="-228600">
              <a:lnSpc>
                <a:spcPct val="90000"/>
              </a:lnSpc>
              <a:spcAft>
                <a:spcPts val="600"/>
              </a:spcAft>
              <a:buFont typeface="Arial" panose="020B0604020202020204" pitchFamily="34" charset="0"/>
              <a:buChar char="•"/>
            </a:pPr>
            <a:r>
              <a:rPr lang="en-US" sz="1600"/>
              <a:t>PROFESSIONAL PROFILE: A passionate Occupational Therapist with over 20 years of professional pediatric experience with a focus on early intervention and medically complexities in home, school, and community-based settings.  Licensed in the state of Virginia with several specialized certifications acquired to enhance the occupational performance skills of clients, supporting their knowledge and resilience throughout their life span. </a:t>
            </a:r>
          </a:p>
          <a:p>
            <a:pPr indent="-228600">
              <a:lnSpc>
                <a:spcPct val="90000"/>
              </a:lnSpc>
              <a:spcAft>
                <a:spcPts val="600"/>
              </a:spcAft>
              <a:buFont typeface="Arial" panose="020B0604020202020204" pitchFamily="34" charset="0"/>
              <a:buChar char="•"/>
            </a:pPr>
            <a:endParaRPr lang="en-US" sz="1600"/>
          </a:p>
          <a:p>
            <a:pPr indent="-228600">
              <a:lnSpc>
                <a:spcPct val="90000"/>
              </a:lnSpc>
              <a:spcAft>
                <a:spcPts val="600"/>
              </a:spcAft>
              <a:buFont typeface="Arial" panose="020B0604020202020204" pitchFamily="34" charset="0"/>
              <a:buChar char="•"/>
            </a:pPr>
            <a:r>
              <a:rPr lang="en-US" sz="1600"/>
              <a:t>Doctor of Occupational Therapy, 2011</a:t>
            </a:r>
            <a:br>
              <a:rPr lang="en-US" sz="1600"/>
            </a:br>
            <a:r>
              <a:rPr lang="en-US" sz="1600"/>
              <a:t>Bachelor of Science in Occupational Therapy, 1979</a:t>
            </a:r>
          </a:p>
        </p:txBody>
      </p:sp>
      <p:pic>
        <p:nvPicPr>
          <p:cNvPr id="10" name="Picture 9">
            <a:extLst>
              <a:ext uri="{FF2B5EF4-FFF2-40B4-BE49-F238E27FC236}">
                <a16:creationId xmlns:a16="http://schemas.microsoft.com/office/drawing/2014/main" id="{060EF753-3DFA-14F5-41BA-A0EB65DA430C}"/>
              </a:ext>
            </a:extLst>
          </p:cNvPr>
          <p:cNvPicPr>
            <a:picLocks noChangeAspect="1"/>
          </p:cNvPicPr>
          <p:nvPr/>
        </p:nvPicPr>
        <p:blipFill rotWithShape="1">
          <a:blip r:embed="rId2"/>
          <a:srcRect t="7473" r="2" b="2"/>
          <a:stretch/>
        </p:blipFill>
        <p:spPr>
          <a:xfrm>
            <a:off x="5183500" y="1904282"/>
            <a:ext cx="6170299" cy="4224808"/>
          </a:xfrm>
          <a:prstGeom prst="rect">
            <a:avLst/>
          </a:prstGeom>
        </p:spPr>
      </p:pic>
      <p:sp>
        <p:nvSpPr>
          <p:cNvPr id="2" name="Date Placeholder 1">
            <a:extLst>
              <a:ext uri="{FF2B5EF4-FFF2-40B4-BE49-F238E27FC236}">
                <a16:creationId xmlns:a16="http://schemas.microsoft.com/office/drawing/2014/main" id="{5DCE66A2-92D6-B79B-BEF4-78A837EC09F5}"/>
              </a:ext>
            </a:extLst>
          </p:cNvPr>
          <p:cNvSpPr>
            <a:spLocks noGrp="1"/>
          </p:cNvSpPr>
          <p:nvPr>
            <p:ph type="dt" sz="half" idx="10"/>
          </p:nvPr>
        </p:nvSpPr>
        <p:spPr/>
        <p:txBody>
          <a:bodyPr/>
          <a:lstStyle/>
          <a:p>
            <a:r>
              <a:rPr lang="en-US"/>
              <a:t>7/21/2023</a:t>
            </a:r>
            <a:endParaRPr lang="en-US" dirty="0"/>
          </a:p>
        </p:txBody>
      </p:sp>
      <p:sp>
        <p:nvSpPr>
          <p:cNvPr id="4" name="Slide Number Placeholder 3">
            <a:extLst>
              <a:ext uri="{FF2B5EF4-FFF2-40B4-BE49-F238E27FC236}">
                <a16:creationId xmlns:a16="http://schemas.microsoft.com/office/drawing/2014/main" id="{3843DEEF-3CD9-C715-5EDD-F0AA71F6A413}"/>
              </a:ext>
            </a:extLst>
          </p:cNvPr>
          <p:cNvSpPr>
            <a:spLocks noGrp="1"/>
          </p:cNvSpPr>
          <p:nvPr>
            <p:ph type="sldNum" sz="quarter" idx="12"/>
          </p:nvPr>
        </p:nvSpPr>
        <p:spPr/>
        <p:txBody>
          <a:bodyPr/>
          <a:lstStyle/>
          <a:p>
            <a:fld id="{69E57DC2-970A-4B3E-BB1C-7A09969E49DF}" type="slidenum">
              <a:rPr lang="en-US" smtClean="0"/>
              <a:t>13</a:t>
            </a:fld>
            <a:endParaRPr lang="en-US" dirty="0"/>
          </a:p>
        </p:txBody>
      </p:sp>
      <p:sp>
        <p:nvSpPr>
          <p:cNvPr id="5" name="Footer Placeholder 4">
            <a:extLst>
              <a:ext uri="{FF2B5EF4-FFF2-40B4-BE49-F238E27FC236}">
                <a16:creationId xmlns:a16="http://schemas.microsoft.com/office/drawing/2014/main" id="{67B66951-97B7-ACD4-B4C9-730F1D516116}"/>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3122895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1575C9-403A-4BC8-926A-621C35768A2E}"/>
              </a:ext>
            </a:extLst>
          </p:cNvPr>
          <p:cNvSpPr>
            <a:spLocks noGrp="1"/>
          </p:cNvSpPr>
          <p:nvPr>
            <p:ph type="title"/>
          </p:nvPr>
        </p:nvSpPr>
        <p:spPr>
          <a:xfrm>
            <a:off x="838200" y="365125"/>
            <a:ext cx="10515600" cy="1325563"/>
          </a:xfrm>
        </p:spPr>
        <p:txBody>
          <a:bodyPr>
            <a:normAutofit/>
          </a:bodyPr>
          <a:lstStyle/>
          <a:p>
            <a:r>
              <a:rPr lang="en-US" sz="5400"/>
              <a:t>References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42AD94-38BE-4C06-BA52-E7D3DF1C1C88}"/>
              </a:ext>
            </a:extLst>
          </p:cNvPr>
          <p:cNvSpPr>
            <a:spLocks noGrp="1"/>
          </p:cNvSpPr>
          <p:nvPr>
            <p:ph idx="1"/>
          </p:nvPr>
        </p:nvSpPr>
        <p:spPr>
          <a:xfrm>
            <a:off x="838200" y="1929384"/>
            <a:ext cx="10515600" cy="4251960"/>
          </a:xfrm>
        </p:spPr>
        <p:txBody>
          <a:bodyPr>
            <a:normAutofit/>
          </a:bodyPr>
          <a:lstStyle/>
          <a:p>
            <a:pPr marL="0" indent="0">
              <a:buNone/>
            </a:pPr>
            <a:endParaRPr lang="en-US" sz="1000" b="1">
              <a:latin typeface="Century Gothic" panose="020B0502020202020204" pitchFamily="34" charset="0"/>
            </a:endParaRPr>
          </a:p>
          <a:p>
            <a:r>
              <a:rPr lang="en-US" sz="1000">
                <a:latin typeface="Arial" panose="020B0604020202020204" pitchFamily="34" charset="0"/>
                <a:cs typeface="Arial" panose="020B0604020202020204" pitchFamily="34" charset="0"/>
              </a:rPr>
              <a:t>Bass, M. M., Duchowny, C. A., &amp; Llabre, M. M. (2009). The effect of therapeutic horseback riding on social functioning in children with autism. Journal of Autism and Developmental Disorders, 39(9), 1261-1267. doi:10.1007/s10803-009-0734-3</a:t>
            </a:r>
          </a:p>
          <a:p>
            <a:r>
              <a:rPr lang="en-US" sz="1000">
                <a:latin typeface="Arial" panose="020B0604020202020204" pitchFamily="34" charset="0"/>
                <a:cs typeface="Arial" panose="020B0604020202020204" pitchFamily="34" charset="0"/>
              </a:rPr>
              <a:t>Champagne, D., &amp; Dugas, C. (2010). Improving gross motor function and postural control with hippotherapy in children with Down syndrome: Case reports. Physiotherapy Theory and Practice, 26(8), 564-571. </a:t>
            </a:r>
          </a:p>
          <a:p>
            <a:r>
              <a:rPr lang="en-US" sz="1000">
                <a:latin typeface="Arial" panose="020B0604020202020204" pitchFamily="34" charset="0"/>
                <a:cs typeface="Arial" panose="020B0604020202020204" pitchFamily="34" charset="0"/>
              </a:rPr>
              <a:t>Cuypers,K., DeRidder,K., Strandheim,A., (2011). The Effect of Therapeutic Horseback Riding on 5 Children with Attentional Deficit Hyperactivity Disorder: a pilot study. </a:t>
            </a:r>
            <a:r>
              <a:rPr lang="en-US" sz="1000" i="1">
                <a:latin typeface="Arial" panose="020B0604020202020204" pitchFamily="34" charset="0"/>
                <a:cs typeface="Arial" panose="020B0604020202020204" pitchFamily="34" charset="0"/>
              </a:rPr>
              <a:t>Journal of Alternative Complement Medicine.,17(10): 901-8. doi: 10.1089/acm.2010.0547.</a:t>
            </a:r>
          </a:p>
          <a:p>
            <a:pPr lvl="0"/>
            <a:r>
              <a:rPr lang="en-US" sz="1000" i="1">
                <a:latin typeface="Arial" panose="020B0604020202020204" pitchFamily="34" charset="0"/>
                <a:cs typeface="Arial" panose="020B0604020202020204" pitchFamily="34" charset="0"/>
              </a:rPr>
              <a:t>Downs</a:t>
            </a:r>
            <a:r>
              <a:rPr lang="en-US" sz="1000" i="1" u="sng">
                <a:latin typeface="Arial" panose="020B0604020202020204" pitchFamily="34" charset="0"/>
                <a:cs typeface="Arial" panose="020B0604020202020204" pitchFamily="34" charset="0"/>
              </a:rPr>
              <a:t>, J., Jacoby, P., Leonard, H., Epstein, A., Murphy, N., Davis, E., Reddihough, D., Whitehouse, A., Williams, K., </a:t>
            </a:r>
            <a:r>
              <a:rPr lang="en-US" sz="1000" u="sng">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lang="en-US" sz="1000" u="sng">
                <a:latin typeface="Arial" panose="020B0604020202020204" pitchFamily="34" charset="0"/>
                <a:cs typeface="Arial" panose="020B0604020202020204" pitchFamily="34" charset="0"/>
              </a:rPr>
              <a:t>2019.</a:t>
            </a:r>
            <a:r>
              <a:rPr lang="en-US" sz="1000" b="1">
                <a:latin typeface="Arial" panose="020B0604020202020204" pitchFamily="34" charset="0"/>
                <a:cs typeface="Arial" panose="020B0604020202020204" pitchFamily="34" charset="0"/>
              </a:rPr>
              <a:t> </a:t>
            </a:r>
            <a:r>
              <a:rPr lang="en-US" sz="1000">
                <a:latin typeface="Arial" panose="020B0604020202020204" pitchFamily="34" charset="0"/>
                <a:cs typeface="Arial" panose="020B0604020202020204" pitchFamily="34" charset="0"/>
              </a:rPr>
              <a:t>Psychometric properties of the Quality of Life Inventory-Disability (QI-Disability) measure. </a:t>
            </a:r>
            <a:r>
              <a:rPr lang="en-US" sz="1000">
                <a:latin typeface="Arial" panose="020B0604020202020204" pitchFamily="34" charset="0"/>
                <a:cs typeface="Arial" panose="020B0604020202020204" pitchFamily="34" charset="0"/>
                <a:hlinkClick r:id="rId3" tooltip="Quality of life research : an international journal of quality of life aspects of treatment, care and rehabilitation.">
                  <a:extLst>
                    <a:ext uri="{A12FA001-AC4F-418D-AE19-62706E023703}">
                      <ahyp:hlinkClr xmlns:ahyp="http://schemas.microsoft.com/office/drawing/2018/hyperlinkcolor" val="tx"/>
                    </a:ext>
                  </a:extLst>
                </a:hlinkClick>
              </a:rPr>
              <a:t> </a:t>
            </a:r>
            <a:r>
              <a:rPr lang="en-US" sz="1000" i="1" u="sng">
                <a:latin typeface="Arial" panose="020B0604020202020204" pitchFamily="34" charset="0"/>
                <a:cs typeface="Arial" panose="020B0604020202020204" pitchFamily="34" charset="0"/>
                <a:hlinkClick r:id="rId3" tooltip="Quality of life research : an international journal of quality of life aspects of treatment, care and rehabilitation.">
                  <a:extLst>
                    <a:ext uri="{A12FA001-AC4F-418D-AE19-62706E023703}">
                      <ahyp:hlinkClr xmlns:ahyp="http://schemas.microsoft.com/office/drawing/2018/hyperlinkcolor" val="tx"/>
                    </a:ext>
                  </a:extLst>
                </a:hlinkClick>
              </a:rPr>
              <a:t>Quality of  Life Research.</a:t>
            </a:r>
            <a:r>
              <a:rPr lang="en-US" sz="1000" i="1" u="sng">
                <a:latin typeface="Arial" panose="020B0604020202020204" pitchFamily="34" charset="0"/>
                <a:cs typeface="Arial" panose="020B0604020202020204" pitchFamily="34" charset="0"/>
              </a:rPr>
              <a:t> </a:t>
            </a:r>
            <a:r>
              <a:rPr lang="en-US" sz="1000">
                <a:latin typeface="Arial" panose="020B0604020202020204" pitchFamily="34" charset="0"/>
                <a:cs typeface="Arial" panose="020B0604020202020204" pitchFamily="34" charset="0"/>
              </a:rPr>
              <a:t>Mar;28(3):783-794. doi: 10.1007/s11136-018-2057-3. Epub 2018 Nov 20</a:t>
            </a:r>
          </a:p>
          <a:p>
            <a:pPr lvl="0"/>
            <a:r>
              <a:rPr lang="en-US" sz="1000">
                <a:latin typeface="Arial" panose="020B0604020202020204" pitchFamily="34" charset="0"/>
                <a:cs typeface="Arial" panose="020B0604020202020204" pitchFamily="34" charset="0"/>
              </a:rPr>
              <a:t> Gabriels, RL, Pan Z.,  Guerin, NA Dechant, B, Mesibov, G. 2018. Long-Term Effect of Therapeutic Horseback Riding in Youth With Autism Spectrum Disorder: A Randomized Trial</a:t>
            </a:r>
            <a:r>
              <a:rPr lang="en-US" sz="1000" i="1">
                <a:latin typeface="Arial" panose="020B0604020202020204" pitchFamily="34" charset="0"/>
                <a:cs typeface="Arial" panose="020B0604020202020204" pitchFamily="34" charset="0"/>
              </a:rPr>
              <a:t>. Front Vet Sci. 2018; 5:156. Epub Jul.16.</a:t>
            </a:r>
          </a:p>
          <a:p>
            <a:pPr lvl="0"/>
            <a:r>
              <a:rPr lang="en-US" sz="1000">
                <a:latin typeface="Arial" panose="020B0604020202020204" pitchFamily="34" charset="0"/>
                <a:cs typeface="Arial" panose="020B0604020202020204" pitchFamily="34" charset="0"/>
              </a:rPr>
              <a:t>Garcia,Ga., Rodriguez-Jimenez, M., Guerrero-Barona, E., Rubio-Jimenez, JC., Garcia-Pena, I., Moreno-Manso, JM. (2016). Benefits of an experiential program of equestrian therapy for children with ADHD. </a:t>
            </a:r>
            <a:r>
              <a:rPr lang="en-US" sz="1000" i="1">
                <a:latin typeface="Arial" panose="020B0604020202020204" pitchFamily="34" charset="0"/>
                <a:cs typeface="Arial" panose="020B0604020202020204" pitchFamily="34" charset="0"/>
              </a:rPr>
              <a:t>Res. Developmental. Disability</a:t>
            </a:r>
            <a:r>
              <a:rPr lang="en-US" sz="1000">
                <a:latin typeface="Arial" panose="020B0604020202020204" pitchFamily="34" charset="0"/>
                <a:cs typeface="Arial" panose="020B0604020202020204" pitchFamily="34" charset="0"/>
              </a:rPr>
              <a:t>. Dec.2016. 59:176-185. doi: 10.1016/j.ridd.2016.09.003. Epub 2016 Sep 7.</a:t>
            </a:r>
          </a:p>
          <a:p>
            <a:r>
              <a:rPr lang="en-US" sz="1000">
                <a:latin typeface="Arial" panose="020B0604020202020204" pitchFamily="34" charset="0"/>
                <a:cs typeface="Arial" panose="020B0604020202020204" pitchFamily="34" charset="0"/>
              </a:rPr>
              <a:t>Lechner, H. E.,  Kakebeeke, T. H.,  Hegemann, D., &amp; Baumberger, M. (2007). The effect of hippotherapy on spasticity and on mental well-being of persons with spinal cord injury. </a:t>
            </a:r>
            <a:r>
              <a:rPr lang="en-US" sz="1000" i="1">
                <a:latin typeface="Arial" panose="020B0604020202020204" pitchFamily="34" charset="0"/>
                <a:cs typeface="Arial" panose="020B0604020202020204" pitchFamily="34" charset="0"/>
              </a:rPr>
              <a:t>Archives of Physical Medicine and Rehabilitation</a:t>
            </a:r>
            <a:r>
              <a:rPr lang="en-US" sz="1000">
                <a:latin typeface="Arial" panose="020B0604020202020204" pitchFamily="34" charset="0"/>
                <a:cs typeface="Arial" panose="020B0604020202020204" pitchFamily="34" charset="0"/>
              </a:rPr>
              <a:t>, 88(10), 1241-1248. doi:10.1016/j.apmr.2007.07.015</a:t>
            </a:r>
          </a:p>
          <a:p>
            <a:r>
              <a:rPr lang="en-US" sz="1000">
                <a:latin typeface="Arial" panose="020B0604020202020204" pitchFamily="34" charset="0"/>
                <a:cs typeface="Arial" panose="020B0604020202020204" pitchFamily="34" charset="0"/>
              </a:rPr>
              <a:t>Macauley, B. (2007, April). Effects of equine movement on attention and communication in children with autism. </a:t>
            </a:r>
          </a:p>
          <a:p>
            <a:r>
              <a:rPr lang="en-US" sz="1000">
                <a:latin typeface="Arial" panose="020B0604020202020204" pitchFamily="34" charset="0"/>
                <a:cs typeface="Arial" panose="020B0604020202020204" pitchFamily="34" charset="0"/>
              </a:rPr>
              <a:t>Shurtleff, T. L., Standeven, J. W., &amp; Engsberg, J. R. (2009). Changes in dynamic trunk/head stability and functional reach after hippotherapy. </a:t>
            </a:r>
            <a:r>
              <a:rPr lang="en-US" sz="1000" i="1">
                <a:latin typeface="Arial" panose="020B0604020202020204" pitchFamily="34" charset="0"/>
                <a:cs typeface="Arial" panose="020B0604020202020204" pitchFamily="34" charset="0"/>
              </a:rPr>
              <a:t>Archives of Physical Medicine and Rehabilitation</a:t>
            </a:r>
            <a:r>
              <a:rPr lang="en-US" sz="1000">
                <a:latin typeface="Arial" panose="020B0604020202020204" pitchFamily="34" charset="0"/>
                <a:cs typeface="Arial" panose="020B0604020202020204" pitchFamily="34" charset="0"/>
              </a:rPr>
              <a:t>, 90, 1185-1195. doi:10.1016/j.apmr.2009.01.026 </a:t>
            </a:r>
          </a:p>
          <a:p>
            <a:r>
              <a:rPr lang="en-US" sz="1000">
                <a:latin typeface="Arial" panose="020B0604020202020204" pitchFamily="34" charset="0"/>
                <a:cs typeface="Arial" panose="020B0604020202020204" pitchFamily="34" charset="0"/>
              </a:rPr>
              <a:t>Lee,O., Park,M., Jang,K., Park, Y., (2017). Life Lessons after ‘classes: Investigating the influence of an afterschool sport program on adolescents’ life skills development. International. Journal of Qualitative Study of Health Well-Being. ‘2017 Dec; 12(1): 1307060. doi:10.1080/17482631.2017.1307060.</a:t>
            </a:r>
            <a:endParaRPr lang="en-US" sz="1000"/>
          </a:p>
          <a:p>
            <a:endParaRPr lang="en-US" sz="1000"/>
          </a:p>
        </p:txBody>
      </p:sp>
      <p:sp>
        <p:nvSpPr>
          <p:cNvPr id="5" name="Date Placeholder 4">
            <a:extLst>
              <a:ext uri="{FF2B5EF4-FFF2-40B4-BE49-F238E27FC236}">
                <a16:creationId xmlns:a16="http://schemas.microsoft.com/office/drawing/2014/main" id="{5DEE9F15-2094-06B1-4709-49628411BE4E}"/>
              </a:ext>
            </a:extLst>
          </p:cNvPr>
          <p:cNvSpPr>
            <a:spLocks noGrp="1"/>
          </p:cNvSpPr>
          <p:nvPr>
            <p:ph type="dt" sz="half" idx="10"/>
          </p:nvPr>
        </p:nvSpPr>
        <p:spPr/>
        <p:txBody>
          <a:bodyPr/>
          <a:lstStyle/>
          <a:p>
            <a:r>
              <a:rPr lang="en-US"/>
              <a:t>7/21/2023</a:t>
            </a:r>
            <a:endParaRPr lang="en-US" dirty="0"/>
          </a:p>
        </p:txBody>
      </p:sp>
      <p:sp>
        <p:nvSpPr>
          <p:cNvPr id="6" name="Slide Number Placeholder 5">
            <a:extLst>
              <a:ext uri="{FF2B5EF4-FFF2-40B4-BE49-F238E27FC236}">
                <a16:creationId xmlns:a16="http://schemas.microsoft.com/office/drawing/2014/main" id="{B3A6617D-4208-787E-23E8-7608F16A4986}"/>
              </a:ext>
            </a:extLst>
          </p:cNvPr>
          <p:cNvSpPr>
            <a:spLocks noGrp="1"/>
          </p:cNvSpPr>
          <p:nvPr>
            <p:ph type="sldNum" sz="quarter" idx="12"/>
          </p:nvPr>
        </p:nvSpPr>
        <p:spPr/>
        <p:txBody>
          <a:bodyPr/>
          <a:lstStyle/>
          <a:p>
            <a:fld id="{69E57DC2-970A-4B3E-BB1C-7A09969E49DF}" type="slidenum">
              <a:rPr lang="en-US" smtClean="0"/>
              <a:t>14</a:t>
            </a:fld>
            <a:endParaRPr lang="en-US" dirty="0"/>
          </a:p>
        </p:txBody>
      </p:sp>
      <p:sp>
        <p:nvSpPr>
          <p:cNvPr id="7" name="Footer Placeholder 6">
            <a:extLst>
              <a:ext uri="{FF2B5EF4-FFF2-40B4-BE49-F238E27FC236}">
                <a16:creationId xmlns:a16="http://schemas.microsoft.com/office/drawing/2014/main" id="{7B88C90F-2E9C-EA49-07AF-7F8740D221D0}"/>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894978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A80EE2-558A-45DD-80EF-4BB53EEA3BE6}"/>
              </a:ext>
            </a:extLst>
          </p:cNvPr>
          <p:cNvSpPr>
            <a:spLocks noGrp="1"/>
          </p:cNvSpPr>
          <p:nvPr>
            <p:ph type="title"/>
          </p:nvPr>
        </p:nvSpPr>
        <p:spPr>
          <a:xfrm>
            <a:off x="838200" y="365125"/>
            <a:ext cx="10515600" cy="1325563"/>
          </a:xfrm>
        </p:spPr>
        <p:txBody>
          <a:bodyPr>
            <a:normAutofit/>
          </a:bodyPr>
          <a:lstStyle/>
          <a:p>
            <a:r>
              <a:rPr lang="en-US" sz="5400"/>
              <a:t>References for TRAAC Assessment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D8AAC4-E4F4-455A-AC59-A8BFB5DBA063}"/>
              </a:ext>
            </a:extLst>
          </p:cNvPr>
          <p:cNvSpPr>
            <a:spLocks noGrp="1"/>
          </p:cNvSpPr>
          <p:nvPr>
            <p:ph idx="1"/>
          </p:nvPr>
        </p:nvSpPr>
        <p:spPr>
          <a:xfrm>
            <a:off x="838200" y="1929384"/>
            <a:ext cx="10515600" cy="4251960"/>
          </a:xfrm>
        </p:spPr>
        <p:txBody>
          <a:bodyPr>
            <a:normAutofit/>
          </a:bodyPr>
          <a:lstStyle/>
          <a:p>
            <a:pPr lvl="0"/>
            <a:endParaRPr lang="en-US" sz="1500"/>
          </a:p>
          <a:p>
            <a:pPr lvl="0"/>
            <a:r>
              <a:rPr lang="en-US" sz="1500" b="1" u="sng"/>
              <a:t>Assessment of Motor and Process Skills(AMPS)-</a:t>
            </a:r>
            <a:r>
              <a:rPr lang="en-US" sz="1500"/>
              <a:t>standardized internationally</a:t>
            </a:r>
          </a:p>
          <a:p>
            <a:pPr lvl="0"/>
            <a:r>
              <a:rPr lang="en-US" sz="1500"/>
              <a:t>Use: 2 years and older; any diagnosis</a:t>
            </a:r>
          </a:p>
          <a:p>
            <a:pPr lvl="0"/>
            <a:r>
              <a:rPr lang="en-US" sz="1500"/>
              <a:t>Perform familiar task in a community setting</a:t>
            </a:r>
          </a:p>
          <a:p>
            <a:pPr lvl="0"/>
            <a:r>
              <a:rPr lang="en-US" sz="1500"/>
              <a:t>Measures how motorically engage in task and how process steps to the task</a:t>
            </a:r>
          </a:p>
          <a:p>
            <a:pPr lvl="0"/>
            <a:r>
              <a:rPr lang="en-US" sz="1500"/>
              <a:t>Designed by Center for Innovative Solutions</a:t>
            </a:r>
            <a:endParaRPr lang="en-US" sz="1500">
              <a:latin typeface="&amp;quot"/>
            </a:endParaRPr>
          </a:p>
          <a:p>
            <a:pPr lvl="0"/>
            <a:endParaRPr lang="en-US" sz="1500"/>
          </a:p>
          <a:p>
            <a:pPr lvl="0"/>
            <a:r>
              <a:rPr lang="en-US" sz="1500" b="1" u="sng"/>
              <a:t>School Function Assessment (SFA)- </a:t>
            </a:r>
            <a:r>
              <a:rPr lang="en-US" sz="1500"/>
              <a:t>standardized criteria- based assessment</a:t>
            </a:r>
          </a:p>
          <a:p>
            <a:pPr lvl="0"/>
            <a:r>
              <a:rPr lang="en-US" sz="1500"/>
              <a:t>Use: 5 years-14years</a:t>
            </a:r>
          </a:p>
          <a:p>
            <a:pPr lvl="0"/>
            <a:r>
              <a:rPr lang="en-US" sz="1500"/>
              <a:t>Perform school-based tasks in school setting</a:t>
            </a:r>
          </a:p>
          <a:p>
            <a:pPr lvl="0"/>
            <a:r>
              <a:rPr lang="en-US" sz="1500">
                <a:latin typeface="museo-sans"/>
              </a:rPr>
              <a:t>Measures : (a) level of participation in six major activity settings, (b) task supports, such as assistance and adaptations provided to the student, and (c) activity performance. </a:t>
            </a:r>
            <a:endParaRPr lang="en-US" sz="1500">
              <a:latin typeface="&amp;quot"/>
            </a:endParaRPr>
          </a:p>
          <a:p>
            <a:r>
              <a:rPr lang="en-US" sz="1500">
                <a:latin typeface="&amp;quot"/>
              </a:rPr>
              <a:t>Designed by Wendy Coster, PhD,OTR/L,, Theresa Deeney, EdD, Jane Haltiwanger, PhD, Stephen Haley, PhD, PT. 1998.</a:t>
            </a:r>
          </a:p>
          <a:p>
            <a:endParaRPr lang="en-US" sz="1500">
              <a:latin typeface="&amp;quot"/>
            </a:endParaRPr>
          </a:p>
        </p:txBody>
      </p:sp>
      <p:sp>
        <p:nvSpPr>
          <p:cNvPr id="5" name="Date Placeholder 4">
            <a:extLst>
              <a:ext uri="{FF2B5EF4-FFF2-40B4-BE49-F238E27FC236}">
                <a16:creationId xmlns:a16="http://schemas.microsoft.com/office/drawing/2014/main" id="{A3DD2CE8-A054-E77F-6C3B-C48109AF7B9B}"/>
              </a:ext>
            </a:extLst>
          </p:cNvPr>
          <p:cNvSpPr>
            <a:spLocks noGrp="1"/>
          </p:cNvSpPr>
          <p:nvPr>
            <p:ph type="dt" sz="half" idx="10"/>
          </p:nvPr>
        </p:nvSpPr>
        <p:spPr/>
        <p:txBody>
          <a:bodyPr/>
          <a:lstStyle/>
          <a:p>
            <a:r>
              <a:rPr lang="en-US"/>
              <a:t>7/21/2023</a:t>
            </a:r>
            <a:endParaRPr lang="en-US" dirty="0"/>
          </a:p>
        </p:txBody>
      </p:sp>
      <p:sp>
        <p:nvSpPr>
          <p:cNvPr id="6" name="Slide Number Placeholder 5">
            <a:extLst>
              <a:ext uri="{FF2B5EF4-FFF2-40B4-BE49-F238E27FC236}">
                <a16:creationId xmlns:a16="http://schemas.microsoft.com/office/drawing/2014/main" id="{BA6D0C71-3496-6A2D-0773-59E9B7D73D42}"/>
              </a:ext>
            </a:extLst>
          </p:cNvPr>
          <p:cNvSpPr>
            <a:spLocks noGrp="1"/>
          </p:cNvSpPr>
          <p:nvPr>
            <p:ph type="sldNum" sz="quarter" idx="12"/>
          </p:nvPr>
        </p:nvSpPr>
        <p:spPr/>
        <p:txBody>
          <a:bodyPr/>
          <a:lstStyle/>
          <a:p>
            <a:fld id="{69E57DC2-970A-4B3E-BB1C-7A09969E49DF}" type="slidenum">
              <a:rPr lang="en-US" smtClean="0"/>
              <a:t>15</a:t>
            </a:fld>
            <a:endParaRPr lang="en-US" dirty="0"/>
          </a:p>
        </p:txBody>
      </p:sp>
      <p:sp>
        <p:nvSpPr>
          <p:cNvPr id="7" name="Footer Placeholder 6">
            <a:extLst>
              <a:ext uri="{FF2B5EF4-FFF2-40B4-BE49-F238E27FC236}">
                <a16:creationId xmlns:a16="http://schemas.microsoft.com/office/drawing/2014/main" id="{ACACED34-CAE8-1D96-68D5-F32E54A8B1BD}"/>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1603243084"/>
      </p:ext>
    </p:extLst>
  </p:cSld>
  <p:clrMapOvr>
    <a:masterClrMapping/>
  </p:clrMapOvr>
  <mc:AlternateContent xmlns:mc="http://schemas.openxmlformats.org/markup-compatibility/2006" xmlns:p14="http://schemas.microsoft.com/office/powerpoint/2010/main">
    <mc:Choice Requires="p14">
      <p:transition spd="slow" p14:dur="2000" advTm="144701"/>
    </mc:Choice>
    <mc:Fallback xmlns="">
      <p:transition spd="slow" advTm="14470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CCC1C5-4A12-4460-8BDF-98596F86FE08}"/>
              </a:ext>
            </a:extLst>
          </p:cNvPr>
          <p:cNvSpPr>
            <a:spLocks noGrp="1"/>
          </p:cNvSpPr>
          <p:nvPr>
            <p:ph type="title"/>
          </p:nvPr>
        </p:nvSpPr>
        <p:spPr>
          <a:xfrm>
            <a:off x="838200" y="365125"/>
            <a:ext cx="10515600" cy="1325563"/>
          </a:xfrm>
        </p:spPr>
        <p:txBody>
          <a:bodyPr>
            <a:normAutofit/>
          </a:bodyPr>
          <a:lstStyle/>
          <a:p>
            <a:r>
              <a:rPr lang="en-US" sz="5400"/>
              <a:t>Contributors: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949E2D-B400-4609-BBC7-09110E431F68}"/>
              </a:ext>
            </a:extLst>
          </p:cNvPr>
          <p:cNvSpPr>
            <a:spLocks noGrp="1"/>
          </p:cNvSpPr>
          <p:nvPr>
            <p:ph idx="1"/>
          </p:nvPr>
        </p:nvSpPr>
        <p:spPr>
          <a:xfrm>
            <a:off x="838200" y="1929384"/>
            <a:ext cx="10515600" cy="4251960"/>
          </a:xfrm>
        </p:spPr>
        <p:txBody>
          <a:bodyPr>
            <a:normAutofit/>
          </a:bodyPr>
          <a:lstStyle/>
          <a:p>
            <a:r>
              <a:rPr lang="en-US" sz="2000" dirty="0"/>
              <a:t>Debi Alexander- JD; former executive director of Rainbow Riding Center</a:t>
            </a:r>
          </a:p>
          <a:p>
            <a:r>
              <a:rPr lang="en-US" sz="2000" dirty="0"/>
              <a:t>Tammy Blake-OTD,OTR/L; transition specialist with school age students</a:t>
            </a:r>
          </a:p>
          <a:p>
            <a:pPr lvl="0"/>
            <a:r>
              <a:rPr lang="en-US" sz="2000" dirty="0"/>
              <a:t>Mary Flood-USDF/FEI dressage rider, trainer, instructor (go both directions; loose reins)</a:t>
            </a:r>
          </a:p>
          <a:p>
            <a:r>
              <a:rPr lang="en-US" sz="2000" dirty="0"/>
              <a:t>Barbie Ford-M.A., NCC, CTRI; Executive Director of Untamed Spirit; Resident in Counseling; James Brady  Award Recipient</a:t>
            </a:r>
          </a:p>
          <a:p>
            <a:r>
              <a:rPr lang="en-US" sz="2000" dirty="0"/>
              <a:t>Eitan Beth-</a:t>
            </a:r>
            <a:r>
              <a:rPr lang="en-US" sz="2000" dirty="0" err="1"/>
              <a:t>Halachmy</a:t>
            </a:r>
            <a:r>
              <a:rPr lang="en-US" sz="2000" dirty="0"/>
              <a:t>-Western Dressage (slow and defined transitions, light reins)</a:t>
            </a:r>
          </a:p>
          <a:p>
            <a:r>
              <a:rPr lang="en-US" sz="2000" dirty="0"/>
              <a:t>Redmer Hoekstra- 2011;#6 Horse &amp; Human Hands Drawing</a:t>
            </a:r>
          </a:p>
          <a:p>
            <a:r>
              <a:rPr lang="en-US" sz="2000" dirty="0"/>
              <a:t>Patricia Laverdure-OTD,OTR/L, BCP, Assistant Professor –Virginia Commonwealth University</a:t>
            </a:r>
          </a:p>
          <a:p>
            <a:r>
              <a:rPr lang="en-US" sz="2000" dirty="0"/>
              <a:t>Deborah Rose-PT, DPT, Board Certified Clinical Specialist in Pediatric Physical Therapy	</a:t>
            </a:r>
          </a:p>
          <a:p>
            <a:pPr lvl="0"/>
            <a:r>
              <a:rPr lang="en-US" sz="2000" dirty="0"/>
              <a:t>Jan Spink- M.A.; Author of Developmental Riding Therapy;  James Brady recipient</a:t>
            </a:r>
          </a:p>
          <a:p>
            <a:pPr marL="0" indent="0">
              <a:buNone/>
            </a:pPr>
            <a:r>
              <a:rPr lang="en-US" sz="2000" dirty="0"/>
              <a:t>								</a:t>
            </a:r>
          </a:p>
        </p:txBody>
      </p:sp>
      <p:sp>
        <p:nvSpPr>
          <p:cNvPr id="5" name="Date Placeholder 4">
            <a:extLst>
              <a:ext uri="{FF2B5EF4-FFF2-40B4-BE49-F238E27FC236}">
                <a16:creationId xmlns:a16="http://schemas.microsoft.com/office/drawing/2014/main" id="{BDDECC3D-F300-FA0E-DE3A-2B1D250AE8B1}"/>
              </a:ext>
            </a:extLst>
          </p:cNvPr>
          <p:cNvSpPr>
            <a:spLocks noGrp="1"/>
          </p:cNvSpPr>
          <p:nvPr>
            <p:ph type="dt" sz="half" idx="10"/>
          </p:nvPr>
        </p:nvSpPr>
        <p:spPr/>
        <p:txBody>
          <a:bodyPr/>
          <a:lstStyle/>
          <a:p>
            <a:r>
              <a:rPr lang="en-US"/>
              <a:t>7/21/2023</a:t>
            </a:r>
            <a:endParaRPr lang="en-US" dirty="0"/>
          </a:p>
        </p:txBody>
      </p:sp>
      <p:sp>
        <p:nvSpPr>
          <p:cNvPr id="6" name="Slide Number Placeholder 5">
            <a:extLst>
              <a:ext uri="{FF2B5EF4-FFF2-40B4-BE49-F238E27FC236}">
                <a16:creationId xmlns:a16="http://schemas.microsoft.com/office/drawing/2014/main" id="{382FD7D4-1AD0-6D5E-A36A-8627423EDDB3}"/>
              </a:ext>
            </a:extLst>
          </p:cNvPr>
          <p:cNvSpPr>
            <a:spLocks noGrp="1"/>
          </p:cNvSpPr>
          <p:nvPr>
            <p:ph type="sldNum" sz="quarter" idx="12"/>
          </p:nvPr>
        </p:nvSpPr>
        <p:spPr/>
        <p:txBody>
          <a:bodyPr/>
          <a:lstStyle/>
          <a:p>
            <a:fld id="{69E57DC2-970A-4B3E-BB1C-7A09969E49DF}" type="slidenum">
              <a:rPr lang="en-US" smtClean="0"/>
              <a:t>16</a:t>
            </a:fld>
            <a:endParaRPr lang="en-US" dirty="0"/>
          </a:p>
        </p:txBody>
      </p:sp>
      <p:sp>
        <p:nvSpPr>
          <p:cNvPr id="7" name="Footer Placeholder 6">
            <a:extLst>
              <a:ext uri="{FF2B5EF4-FFF2-40B4-BE49-F238E27FC236}">
                <a16:creationId xmlns:a16="http://schemas.microsoft.com/office/drawing/2014/main" id="{B53E3E98-7434-7739-5018-DEEEC3B1F5BE}"/>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4209018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804F8E-CA86-43C4-9DBF-A4548312AEA8}"/>
              </a:ext>
            </a:extLst>
          </p:cNvPr>
          <p:cNvSpPr>
            <a:spLocks noGrp="1"/>
          </p:cNvSpPr>
          <p:nvPr>
            <p:ph type="title"/>
          </p:nvPr>
        </p:nvSpPr>
        <p:spPr>
          <a:xfrm>
            <a:off x="838200" y="365125"/>
            <a:ext cx="10515600" cy="1325563"/>
          </a:xfrm>
        </p:spPr>
        <p:txBody>
          <a:bodyPr>
            <a:normAutofit/>
          </a:bodyPr>
          <a:lstStyle/>
          <a:p>
            <a:r>
              <a:rPr lang="en-US" sz="5400" dirty="0"/>
              <a:t>Contributors continued:</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B487BA8-F716-412E-9713-847D6E4FD024}"/>
              </a:ext>
            </a:extLst>
          </p:cNvPr>
          <p:cNvSpPr>
            <a:spLocks noGrp="1"/>
          </p:cNvSpPr>
          <p:nvPr>
            <p:ph idx="1"/>
          </p:nvPr>
        </p:nvSpPr>
        <p:spPr>
          <a:xfrm>
            <a:off x="838200" y="1929384"/>
            <a:ext cx="10515600" cy="4251960"/>
          </a:xfrm>
        </p:spPr>
        <p:txBody>
          <a:bodyPr>
            <a:normAutofit/>
          </a:bodyPr>
          <a:lstStyle/>
          <a:p>
            <a:pPr lvl="0"/>
            <a:r>
              <a:rPr lang="en-US" sz="2200" dirty="0"/>
              <a:t>Jane Steele-LPTA; research-based CPT codes regarding Physical Therapy</a:t>
            </a:r>
          </a:p>
          <a:p>
            <a:pPr lvl="0"/>
            <a:r>
              <a:rPr lang="en-US" sz="2200" dirty="0"/>
              <a:t>TRAV Centers-Loudon, NVTRP, Rainbow, SPIRIT, Dream Catchers, SPROUT, Ride with Pride</a:t>
            </a:r>
          </a:p>
          <a:p>
            <a:pPr lvl="0"/>
            <a:r>
              <a:rPr lang="en-US" sz="2200" dirty="0"/>
              <a:t>Jean Tebay-M.S.; author of Therapeutic Riding/Strategies for Instruction Part I, “mother of HPOT” (AHA)</a:t>
            </a:r>
          </a:p>
          <a:p>
            <a:pPr lvl="0"/>
            <a:r>
              <a:rPr lang="en-US" sz="2200" dirty="0"/>
              <a:t>Mark Wonderly- Hunter/Jumper Judge, trainer, consultant to competition riders</a:t>
            </a:r>
          </a:p>
          <a:p>
            <a:pPr lvl="0"/>
            <a:r>
              <a:rPr lang="en-US" sz="2200" dirty="0"/>
              <a:t>Marjorie Youngs- M.Ed.; executive director of Blue Ridge TR center		</a:t>
            </a:r>
          </a:p>
          <a:p>
            <a:pPr lvl="0"/>
            <a:r>
              <a:rPr lang="en-US" sz="2200" dirty="0"/>
              <a:t>Richard Zulewski-IT support</a:t>
            </a:r>
          </a:p>
          <a:p>
            <a:pPr lvl="0"/>
            <a:r>
              <a:rPr lang="en-US" sz="2200" dirty="0"/>
              <a:t>Friend’s homes- “to write-in quiet”</a:t>
            </a:r>
          </a:p>
        </p:txBody>
      </p:sp>
      <p:sp>
        <p:nvSpPr>
          <p:cNvPr id="5" name="Date Placeholder 4">
            <a:extLst>
              <a:ext uri="{FF2B5EF4-FFF2-40B4-BE49-F238E27FC236}">
                <a16:creationId xmlns:a16="http://schemas.microsoft.com/office/drawing/2014/main" id="{C9CCD3C0-3512-9C80-15AC-FE160044C3F4}"/>
              </a:ext>
            </a:extLst>
          </p:cNvPr>
          <p:cNvSpPr>
            <a:spLocks noGrp="1"/>
          </p:cNvSpPr>
          <p:nvPr>
            <p:ph type="dt" sz="half" idx="10"/>
          </p:nvPr>
        </p:nvSpPr>
        <p:spPr/>
        <p:txBody>
          <a:bodyPr/>
          <a:lstStyle/>
          <a:p>
            <a:r>
              <a:rPr lang="en-US"/>
              <a:t>7/21/2023</a:t>
            </a:r>
            <a:endParaRPr lang="en-US" dirty="0"/>
          </a:p>
        </p:txBody>
      </p:sp>
      <p:sp>
        <p:nvSpPr>
          <p:cNvPr id="6" name="Slide Number Placeholder 5">
            <a:extLst>
              <a:ext uri="{FF2B5EF4-FFF2-40B4-BE49-F238E27FC236}">
                <a16:creationId xmlns:a16="http://schemas.microsoft.com/office/drawing/2014/main" id="{6487BB0E-6206-5A22-B86A-50CB211A7AEB}"/>
              </a:ext>
            </a:extLst>
          </p:cNvPr>
          <p:cNvSpPr>
            <a:spLocks noGrp="1"/>
          </p:cNvSpPr>
          <p:nvPr>
            <p:ph type="sldNum" sz="quarter" idx="12"/>
          </p:nvPr>
        </p:nvSpPr>
        <p:spPr/>
        <p:txBody>
          <a:bodyPr/>
          <a:lstStyle/>
          <a:p>
            <a:fld id="{69E57DC2-970A-4B3E-BB1C-7A09969E49DF}" type="slidenum">
              <a:rPr lang="en-US" smtClean="0"/>
              <a:t>17</a:t>
            </a:fld>
            <a:endParaRPr lang="en-US" dirty="0"/>
          </a:p>
        </p:txBody>
      </p:sp>
      <p:sp>
        <p:nvSpPr>
          <p:cNvPr id="7" name="Footer Placeholder 6">
            <a:extLst>
              <a:ext uri="{FF2B5EF4-FFF2-40B4-BE49-F238E27FC236}">
                <a16:creationId xmlns:a16="http://schemas.microsoft.com/office/drawing/2014/main" id="{DFECBE5C-4A19-B587-13FD-6D3FAC374895}"/>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420311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80B008-835D-479C-90F1-8D60101284CB}"/>
              </a:ext>
            </a:extLst>
          </p:cNvPr>
          <p:cNvSpPr>
            <a:spLocks noGrp="1"/>
          </p:cNvSpPr>
          <p:nvPr>
            <p:ph type="title"/>
          </p:nvPr>
        </p:nvSpPr>
        <p:spPr>
          <a:xfrm>
            <a:off x="6657715" y="467271"/>
            <a:ext cx="4195674" cy="2052522"/>
          </a:xfrm>
        </p:spPr>
        <p:txBody>
          <a:bodyPr anchor="b">
            <a:normAutofit/>
          </a:bodyPr>
          <a:lstStyle/>
          <a:p>
            <a:r>
              <a:rPr lang="en-US" sz="5600"/>
              <a:t>Who am I?</a:t>
            </a:r>
          </a:p>
        </p:txBody>
      </p:sp>
      <p:sp>
        <p:nvSpPr>
          <p:cNvPr id="18" name="Oval 17">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Image result for Animal Object Hybrids">
            <a:extLst>
              <a:ext uri="{FF2B5EF4-FFF2-40B4-BE49-F238E27FC236}">
                <a16:creationId xmlns:a16="http://schemas.microsoft.com/office/drawing/2014/main" id="{53FC313E-6FBD-4DBC-A7BE-5FD4E9FE9189}"/>
              </a:ext>
            </a:extLst>
          </p:cNvPr>
          <p:cNvPicPr/>
          <p:nvPr/>
        </p:nvPicPr>
        <p:blipFill rotWithShape="1">
          <a:blip r:embed="rId2" cstate="print">
            <a:extLst>
              <a:ext uri="{28A0092B-C50C-407E-A947-70E740481C1C}">
                <a14:useLocalDpi xmlns:a14="http://schemas.microsoft.com/office/drawing/2010/main" val="0"/>
              </a:ext>
            </a:extLst>
          </a:blip>
          <a:srcRect l="17927" r="19823"/>
          <a:stretch/>
        </p:blipFill>
        <p:spPr bwMode="auto">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a:noFill/>
        </p:spPr>
      </p:pic>
      <p:sp>
        <p:nvSpPr>
          <p:cNvPr id="20"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22"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5F514283-8827-4089-9C89-454FC9D5BC83}"/>
              </a:ext>
            </a:extLst>
          </p:cNvPr>
          <p:cNvSpPr>
            <a:spLocks noGrp="1"/>
          </p:cNvSpPr>
          <p:nvPr>
            <p:ph idx="1"/>
          </p:nvPr>
        </p:nvSpPr>
        <p:spPr>
          <a:xfrm>
            <a:off x="6657715" y="2990818"/>
            <a:ext cx="4195673" cy="2913872"/>
          </a:xfrm>
        </p:spPr>
        <p:txBody>
          <a:bodyPr anchor="t">
            <a:normAutofit/>
          </a:bodyPr>
          <a:lstStyle/>
          <a:p>
            <a:r>
              <a:rPr lang="en-US" sz="2000">
                <a:solidFill>
                  <a:schemeClr val="tx1">
                    <a:alpha val="80000"/>
                  </a:schemeClr>
                </a:solidFill>
              </a:rPr>
              <a:t>Developed this assessment to address EAAT students</a:t>
            </a:r>
          </a:p>
          <a:p>
            <a:r>
              <a:rPr lang="en-US" sz="2000">
                <a:solidFill>
                  <a:schemeClr val="tx1">
                    <a:alpha val="80000"/>
                  </a:schemeClr>
                </a:solidFill>
              </a:rPr>
              <a:t>Executive director of accredited premier riding center</a:t>
            </a:r>
          </a:p>
          <a:p>
            <a:r>
              <a:rPr lang="en-US" sz="2000">
                <a:solidFill>
                  <a:schemeClr val="tx1">
                    <a:alpha val="80000"/>
                  </a:schemeClr>
                </a:solidFill>
              </a:rPr>
              <a:t>Presented at community, state, regional, &amp; national conferences</a:t>
            </a:r>
          </a:p>
          <a:p>
            <a:r>
              <a:rPr lang="en-US" sz="2000">
                <a:solidFill>
                  <a:schemeClr val="tx1">
                    <a:alpha val="80000"/>
                  </a:schemeClr>
                </a:solidFill>
              </a:rPr>
              <a:t>Doctor of Occupational Therapy</a:t>
            </a:r>
          </a:p>
          <a:p>
            <a:endParaRPr lang="en-US" sz="2000">
              <a:solidFill>
                <a:schemeClr val="tx1">
                  <a:alpha val="80000"/>
                </a:schemeClr>
              </a:solidFill>
            </a:endParaRPr>
          </a:p>
        </p:txBody>
      </p:sp>
      <p:sp>
        <p:nvSpPr>
          <p:cNvPr id="8" name="Footer Placeholder 7">
            <a:extLst>
              <a:ext uri="{FF2B5EF4-FFF2-40B4-BE49-F238E27FC236}">
                <a16:creationId xmlns:a16="http://schemas.microsoft.com/office/drawing/2014/main" id="{604912E6-BE1E-2B11-F582-736E9E5C693D}"/>
              </a:ext>
            </a:extLst>
          </p:cNvPr>
          <p:cNvSpPr>
            <a:spLocks noGrp="1"/>
          </p:cNvSpPr>
          <p:nvPr>
            <p:ph type="ftr" sz="quarter" idx="11"/>
          </p:nvPr>
        </p:nvSpPr>
        <p:spPr>
          <a:xfrm rot="16200000">
            <a:off x="9812115" y="1591485"/>
            <a:ext cx="3548094" cy="365125"/>
          </a:xfrm>
        </p:spPr>
        <p:txBody>
          <a:bodyPr>
            <a:normAutofit/>
          </a:bodyPr>
          <a:lstStyle/>
          <a:p>
            <a:pPr>
              <a:spcAft>
                <a:spcPts val="600"/>
              </a:spcAft>
            </a:pPr>
            <a:r>
              <a:rPr lang="en-US">
                <a:solidFill>
                  <a:schemeClr val="tx1">
                    <a:alpha val="60000"/>
                  </a:schemeClr>
                </a:solidFill>
              </a:rPr>
              <a:t>©2023 Cheryl Coughlin TRAAC Assessment</a:t>
            </a:r>
          </a:p>
        </p:txBody>
      </p:sp>
      <p:sp>
        <p:nvSpPr>
          <p:cNvPr id="24"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sp>
        <p:nvSpPr>
          <p:cNvPr id="4" name="Date Placeholder 3">
            <a:extLst>
              <a:ext uri="{FF2B5EF4-FFF2-40B4-BE49-F238E27FC236}">
                <a16:creationId xmlns:a16="http://schemas.microsoft.com/office/drawing/2014/main" id="{0AC26932-8C13-B8FE-8E71-05E90CD220F0}"/>
              </a:ext>
            </a:extLst>
          </p:cNvPr>
          <p:cNvSpPr>
            <a:spLocks noGrp="1"/>
          </p:cNvSpPr>
          <p:nvPr>
            <p:ph type="dt" sz="half" idx="10"/>
          </p:nvPr>
        </p:nvSpPr>
        <p:spPr>
          <a:xfrm>
            <a:off x="838200" y="6356350"/>
            <a:ext cx="2743200" cy="365125"/>
          </a:xfrm>
        </p:spPr>
        <p:txBody>
          <a:bodyPr>
            <a:normAutofit/>
          </a:bodyPr>
          <a:lstStyle/>
          <a:p>
            <a:pPr>
              <a:spcAft>
                <a:spcPts val="600"/>
              </a:spcAft>
            </a:pPr>
            <a:r>
              <a:rPr lang="en-US">
                <a:solidFill>
                  <a:schemeClr val="tx1">
                    <a:alpha val="60000"/>
                  </a:schemeClr>
                </a:solidFill>
              </a:rPr>
              <a:t>7/21/2023</a:t>
            </a:r>
          </a:p>
        </p:txBody>
      </p:sp>
      <p:sp>
        <p:nvSpPr>
          <p:cNvPr id="7" name="Slide Number Placeholder 6">
            <a:extLst>
              <a:ext uri="{FF2B5EF4-FFF2-40B4-BE49-F238E27FC236}">
                <a16:creationId xmlns:a16="http://schemas.microsoft.com/office/drawing/2014/main" id="{1F42997A-7632-996B-63E7-1F1C42243FAE}"/>
              </a:ext>
            </a:extLst>
          </p:cNvPr>
          <p:cNvSpPr>
            <a:spLocks noGrp="1"/>
          </p:cNvSpPr>
          <p:nvPr>
            <p:ph type="sldNum" sz="quarter" idx="12"/>
          </p:nvPr>
        </p:nvSpPr>
        <p:spPr>
          <a:xfrm>
            <a:off x="8610600" y="6356350"/>
            <a:ext cx="2743200" cy="365125"/>
          </a:xfrm>
        </p:spPr>
        <p:txBody>
          <a:bodyPr>
            <a:normAutofit/>
          </a:bodyPr>
          <a:lstStyle/>
          <a:p>
            <a:pPr>
              <a:spcAft>
                <a:spcPts val="600"/>
              </a:spcAft>
            </a:pPr>
            <a:fld id="{69E57DC2-970A-4B3E-BB1C-7A09969E49DF}" type="slidenum">
              <a:rPr lang="en-US">
                <a:solidFill>
                  <a:schemeClr val="tx1">
                    <a:alpha val="60000"/>
                  </a:schemeClr>
                </a:solidFill>
              </a:rPr>
              <a:pPr>
                <a:spcAft>
                  <a:spcPts val="600"/>
                </a:spcAft>
              </a:pPr>
              <a:t>2</a:t>
            </a:fld>
            <a:endParaRPr lang="en-US">
              <a:solidFill>
                <a:schemeClr val="tx1">
                  <a:alpha val="60000"/>
                </a:schemeClr>
              </a:solidFill>
            </a:endParaRPr>
          </a:p>
        </p:txBody>
      </p:sp>
      <p:cxnSp>
        <p:nvCxnSpPr>
          <p:cNvPr id="26"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595543"/>
      </p:ext>
    </p:extLst>
  </p:cSld>
  <p:clrMapOvr>
    <a:masterClrMapping/>
  </p:clrMapOvr>
  <mc:AlternateContent xmlns:mc="http://schemas.openxmlformats.org/markup-compatibility/2006" xmlns:p14="http://schemas.microsoft.com/office/powerpoint/2010/main">
    <mc:Choice Requires="p14">
      <p:transition spd="slow" p14:dur="2000" advTm="121"/>
    </mc:Choice>
    <mc:Fallback xmlns="">
      <p:transition spd="slow" advTm="12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840F07F-EFCE-4B36-BE59-C147803D4B62}"/>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Mission/</a:t>
            </a:r>
            <a:br>
              <a:rPr lang="en-US" sz="4000" kern="1200">
                <a:solidFill>
                  <a:srgbClr val="FFFFFF"/>
                </a:solidFill>
                <a:latin typeface="+mj-lt"/>
                <a:ea typeface="+mj-ea"/>
                <a:cs typeface="+mj-cs"/>
              </a:rPr>
            </a:br>
            <a:r>
              <a:rPr lang="en-US" sz="4000" kern="1200">
                <a:solidFill>
                  <a:srgbClr val="FFFFFF"/>
                </a:solidFill>
                <a:latin typeface="+mj-lt"/>
                <a:ea typeface="+mj-ea"/>
                <a:cs typeface="+mj-cs"/>
              </a:rPr>
              <a:t>Vision of TRAAC :  </a:t>
            </a:r>
            <a:endParaRPr lang="en-US" sz="4000" b="1" kern="1200">
              <a:solidFill>
                <a:srgbClr val="FFFFFF"/>
              </a:solidFill>
              <a:latin typeface="+mj-lt"/>
              <a:ea typeface="+mj-ea"/>
              <a:cs typeface="+mj-cs"/>
            </a:endParaRPr>
          </a:p>
        </p:txBody>
      </p:sp>
      <p:graphicFrame>
        <p:nvGraphicFramePr>
          <p:cNvPr id="5" name="Content Placeholder 2">
            <a:extLst>
              <a:ext uri="{FF2B5EF4-FFF2-40B4-BE49-F238E27FC236}">
                <a16:creationId xmlns:a16="http://schemas.microsoft.com/office/drawing/2014/main" id="{EA9C239B-FE60-426F-BEEF-4401C9F88ED8}"/>
              </a:ext>
            </a:extLst>
          </p:cNvPr>
          <p:cNvGraphicFramePr>
            <a:graphicFrameLocks noGrp="1"/>
          </p:cNvGraphicFramePr>
          <p:nvPr>
            <p:ph idx="1"/>
            <p:extLst>
              <p:ext uri="{D42A27DB-BD31-4B8C-83A1-F6EECF244321}">
                <p14:modId xmlns:p14="http://schemas.microsoft.com/office/powerpoint/2010/main" val="2464830205"/>
              </p:ext>
            </p:extLst>
          </p:nvPr>
        </p:nvGraphicFramePr>
        <p:xfrm>
          <a:off x="4938729" y="302371"/>
          <a:ext cx="6924675" cy="6119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6601B015-47C7-8F47-CE56-1B404BFF3F8C}"/>
              </a:ext>
            </a:extLst>
          </p:cNvPr>
          <p:cNvSpPr>
            <a:spLocks noGrp="1"/>
          </p:cNvSpPr>
          <p:nvPr>
            <p:ph type="dt" sz="half" idx="10"/>
          </p:nvPr>
        </p:nvSpPr>
        <p:spPr/>
        <p:txBody>
          <a:bodyPr/>
          <a:lstStyle/>
          <a:p>
            <a:r>
              <a:rPr lang="en-US"/>
              <a:t>7/21/2023</a:t>
            </a:r>
            <a:endParaRPr lang="en-US" dirty="0"/>
          </a:p>
        </p:txBody>
      </p:sp>
      <p:sp>
        <p:nvSpPr>
          <p:cNvPr id="6" name="Slide Number Placeholder 5">
            <a:extLst>
              <a:ext uri="{FF2B5EF4-FFF2-40B4-BE49-F238E27FC236}">
                <a16:creationId xmlns:a16="http://schemas.microsoft.com/office/drawing/2014/main" id="{69797022-B82D-ED87-4F5E-B0B3D8147E60}"/>
              </a:ext>
            </a:extLst>
          </p:cNvPr>
          <p:cNvSpPr>
            <a:spLocks noGrp="1"/>
          </p:cNvSpPr>
          <p:nvPr>
            <p:ph type="sldNum" sz="quarter" idx="12"/>
          </p:nvPr>
        </p:nvSpPr>
        <p:spPr/>
        <p:txBody>
          <a:bodyPr/>
          <a:lstStyle/>
          <a:p>
            <a:fld id="{69E57DC2-970A-4B3E-BB1C-7A09969E49DF}" type="slidenum">
              <a:rPr lang="en-US" smtClean="0"/>
              <a:t>3</a:t>
            </a:fld>
            <a:endParaRPr lang="en-US" dirty="0"/>
          </a:p>
        </p:txBody>
      </p:sp>
      <p:sp>
        <p:nvSpPr>
          <p:cNvPr id="7" name="Footer Placeholder 6">
            <a:extLst>
              <a:ext uri="{FF2B5EF4-FFF2-40B4-BE49-F238E27FC236}">
                <a16:creationId xmlns:a16="http://schemas.microsoft.com/office/drawing/2014/main" id="{EE3B31ED-9DC0-365B-C8CA-6ED5DD7BF7CD}"/>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2844316386"/>
      </p:ext>
    </p:extLst>
  </p:cSld>
  <p:clrMapOvr>
    <a:masterClrMapping/>
  </p:clrMapOvr>
  <mc:AlternateContent xmlns:mc="http://schemas.openxmlformats.org/markup-compatibility/2006" xmlns:p14="http://schemas.microsoft.com/office/powerpoint/2010/main">
    <mc:Choice Requires="p14">
      <p:transition spd="slow" p14:dur="2000" advTm="248727"/>
    </mc:Choice>
    <mc:Fallback xmlns="">
      <p:transition spd="slow" advTm="2487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6E93E3A-FE82-4D92-9242-009A2984D057}"/>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Areas assessed </a:t>
            </a:r>
          </a:p>
        </p:txBody>
      </p:sp>
      <p:graphicFrame>
        <p:nvGraphicFramePr>
          <p:cNvPr id="5" name="Content Placeholder 2">
            <a:extLst>
              <a:ext uri="{FF2B5EF4-FFF2-40B4-BE49-F238E27FC236}">
                <a16:creationId xmlns:a16="http://schemas.microsoft.com/office/drawing/2014/main" id="{8036C107-446A-469A-A181-C86CD46BD341}"/>
              </a:ext>
            </a:extLst>
          </p:cNvPr>
          <p:cNvGraphicFramePr>
            <a:graphicFrameLocks noGrp="1"/>
          </p:cNvGraphicFramePr>
          <p:nvPr>
            <p:ph idx="1"/>
            <p:extLst>
              <p:ext uri="{D42A27DB-BD31-4B8C-83A1-F6EECF244321}">
                <p14:modId xmlns:p14="http://schemas.microsoft.com/office/powerpoint/2010/main" val="423351487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0C9F0E63-1144-409C-BBEC-DE32965B27D2}"/>
              </a:ext>
            </a:extLst>
          </p:cNvPr>
          <p:cNvSpPr/>
          <p:nvPr/>
        </p:nvSpPr>
        <p:spPr>
          <a:xfrm>
            <a:off x="3048000" y="-1859659"/>
            <a:ext cx="6096000" cy="1469826"/>
          </a:xfrm>
          <a:prstGeom prst="rect">
            <a:avLst/>
          </a:prstGeom>
        </p:spPr>
        <p:txBody>
          <a:bodyPr>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OT Progress Note- Nikhil Brown</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03/28/2019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Participants; Nikhil, Ms. Brown, Nikhils grandmother (Sharon) Cheryl Coughlin, OT</a:t>
            </a:r>
          </a:p>
        </p:txBody>
      </p:sp>
      <p:sp>
        <p:nvSpPr>
          <p:cNvPr id="6" name="Date Placeholder 5">
            <a:extLst>
              <a:ext uri="{FF2B5EF4-FFF2-40B4-BE49-F238E27FC236}">
                <a16:creationId xmlns:a16="http://schemas.microsoft.com/office/drawing/2014/main" id="{BE8693EE-C560-8888-A260-8BDA66025528}"/>
              </a:ext>
            </a:extLst>
          </p:cNvPr>
          <p:cNvSpPr>
            <a:spLocks noGrp="1"/>
          </p:cNvSpPr>
          <p:nvPr>
            <p:ph type="dt" sz="half" idx="10"/>
          </p:nvPr>
        </p:nvSpPr>
        <p:spPr/>
        <p:txBody>
          <a:bodyPr/>
          <a:lstStyle/>
          <a:p>
            <a:r>
              <a:rPr lang="en-US"/>
              <a:t>7/21/2023</a:t>
            </a:r>
            <a:endParaRPr lang="en-US" dirty="0"/>
          </a:p>
        </p:txBody>
      </p:sp>
      <p:sp>
        <p:nvSpPr>
          <p:cNvPr id="7" name="Slide Number Placeholder 6">
            <a:extLst>
              <a:ext uri="{FF2B5EF4-FFF2-40B4-BE49-F238E27FC236}">
                <a16:creationId xmlns:a16="http://schemas.microsoft.com/office/drawing/2014/main" id="{F42E1A5C-D960-0360-8072-E914A9803EFD}"/>
              </a:ext>
            </a:extLst>
          </p:cNvPr>
          <p:cNvSpPr>
            <a:spLocks noGrp="1"/>
          </p:cNvSpPr>
          <p:nvPr>
            <p:ph type="sldNum" sz="quarter" idx="12"/>
          </p:nvPr>
        </p:nvSpPr>
        <p:spPr/>
        <p:txBody>
          <a:bodyPr/>
          <a:lstStyle/>
          <a:p>
            <a:fld id="{69E57DC2-970A-4B3E-BB1C-7A09969E49DF}" type="slidenum">
              <a:rPr lang="en-US" smtClean="0"/>
              <a:t>4</a:t>
            </a:fld>
            <a:endParaRPr lang="en-US" dirty="0"/>
          </a:p>
        </p:txBody>
      </p:sp>
      <p:sp>
        <p:nvSpPr>
          <p:cNvPr id="8" name="Footer Placeholder 7">
            <a:extLst>
              <a:ext uri="{FF2B5EF4-FFF2-40B4-BE49-F238E27FC236}">
                <a16:creationId xmlns:a16="http://schemas.microsoft.com/office/drawing/2014/main" id="{62320C06-FCB4-8E4F-9C6C-47F0A7250901}"/>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1910108769"/>
      </p:ext>
    </p:extLst>
  </p:cSld>
  <p:clrMapOvr>
    <a:masterClrMapping/>
  </p:clrMapOvr>
  <mc:AlternateContent xmlns:mc="http://schemas.openxmlformats.org/markup-compatibility/2006" xmlns:p14="http://schemas.microsoft.com/office/powerpoint/2010/main">
    <mc:Choice Requires="p14">
      <p:transition spd="slow" p14:dur="2000" advTm="155731"/>
    </mc:Choice>
    <mc:Fallback xmlns="">
      <p:transition spd="slow" advTm="15573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69B7134-6A05-C97C-4335-FD7B74D995D9}"/>
              </a:ext>
            </a:extLst>
          </p:cNvPr>
          <p:cNvSpPr>
            <a:spLocks noGrp="1"/>
          </p:cNvSpPr>
          <p:nvPr>
            <p:ph type="title"/>
          </p:nvPr>
        </p:nvSpPr>
        <p:spPr/>
        <p:txBody>
          <a:bodyPr anchor="b">
            <a:normAutofit/>
          </a:bodyPr>
          <a:lstStyle/>
          <a:p>
            <a:r>
              <a:rPr lang="en-US"/>
              <a:t>How do we learn?</a:t>
            </a:r>
          </a:p>
        </p:txBody>
      </p:sp>
      <p:graphicFrame>
        <p:nvGraphicFramePr>
          <p:cNvPr id="12" name="Picture Placeholder 11">
            <a:extLst>
              <a:ext uri="{FF2B5EF4-FFF2-40B4-BE49-F238E27FC236}">
                <a16:creationId xmlns:a16="http://schemas.microsoft.com/office/drawing/2014/main" id="{5012EED7-D8ED-9441-F711-0A64638476FD}"/>
              </a:ext>
            </a:extLst>
          </p:cNvPr>
          <p:cNvGraphicFramePr>
            <a:graphicFrameLocks noGrp="1"/>
          </p:cNvGraphicFramePr>
          <p:nvPr>
            <p:ph idx="1"/>
            <p:extLst>
              <p:ext uri="{D42A27DB-BD31-4B8C-83A1-F6EECF244321}">
                <p14:modId xmlns:p14="http://schemas.microsoft.com/office/powerpoint/2010/main" val="1960974651"/>
              </p:ext>
            </p:extLst>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 Placeholder 10">
            <a:extLst>
              <a:ext uri="{FF2B5EF4-FFF2-40B4-BE49-F238E27FC236}">
                <a16:creationId xmlns:a16="http://schemas.microsoft.com/office/drawing/2014/main" id="{1086F268-EFF5-42CF-05E7-A165E900152B}"/>
              </a:ext>
            </a:extLst>
          </p:cNvPr>
          <p:cNvSpPr>
            <a:spLocks noGrp="1"/>
          </p:cNvSpPr>
          <p:nvPr>
            <p:ph type="body" sz="half" idx="2"/>
          </p:nvPr>
        </p:nvSpPr>
        <p:spPr/>
        <p:txBody>
          <a:bodyPr>
            <a:normAutofit/>
          </a:bodyPr>
          <a:lstStyle/>
          <a:p>
            <a:r>
              <a:rPr lang="en-US" sz="1800" b="0" i="0">
                <a:solidFill>
                  <a:srgbClr val="4D5156"/>
                </a:solidFill>
                <a:effectLst/>
                <a:latin typeface="Roboto" panose="02000000000000000000" pitchFamily="2" charset="0"/>
              </a:rPr>
              <a:t>One of the most influential models was proposed by David Kolb ,the Experiential Learning Theory (ELT) in 1984. It is still seen as one of the most widely used learning styles model. ELT is based on the assumption that people learn by doing or from direct experience.</a:t>
            </a:r>
            <a:endParaRPr lang="en-US" sz="1800"/>
          </a:p>
        </p:txBody>
      </p:sp>
      <p:sp>
        <p:nvSpPr>
          <p:cNvPr id="5" name="Date Placeholder 4">
            <a:extLst>
              <a:ext uri="{FF2B5EF4-FFF2-40B4-BE49-F238E27FC236}">
                <a16:creationId xmlns:a16="http://schemas.microsoft.com/office/drawing/2014/main" id="{1B1C7738-D3B7-46FD-E6D5-41B2FF2F56E2}"/>
              </a:ext>
            </a:extLst>
          </p:cNvPr>
          <p:cNvSpPr>
            <a:spLocks noGrp="1"/>
          </p:cNvSpPr>
          <p:nvPr>
            <p:ph type="dt" sz="half" idx="10"/>
          </p:nvPr>
        </p:nvSpPr>
        <p:spPr/>
        <p:txBody>
          <a:bodyPr vert="horz" lIns="91440" tIns="45720" rIns="91440" bIns="45720" rtlCol="0">
            <a:normAutofit/>
          </a:bodyPr>
          <a:lstStyle/>
          <a:p>
            <a:r>
              <a:rPr lang="en-US"/>
              <a:t>7/21/2023</a:t>
            </a:r>
          </a:p>
        </p:txBody>
      </p:sp>
      <p:sp>
        <p:nvSpPr>
          <p:cNvPr id="7" name="Footer Placeholder 6">
            <a:extLst>
              <a:ext uri="{FF2B5EF4-FFF2-40B4-BE49-F238E27FC236}">
                <a16:creationId xmlns:a16="http://schemas.microsoft.com/office/drawing/2014/main" id="{CDE14370-584A-FDE1-433E-CD14EAD0E073}"/>
              </a:ext>
            </a:extLst>
          </p:cNvPr>
          <p:cNvSpPr>
            <a:spLocks noGrp="1"/>
          </p:cNvSpPr>
          <p:nvPr>
            <p:ph type="ftr" sz="quarter" idx="11"/>
          </p:nvPr>
        </p:nvSpPr>
        <p:spPr/>
        <p:txBody>
          <a:bodyPr vert="horz" lIns="91440" tIns="45720" rIns="91440" bIns="45720" rtlCol="0">
            <a:normAutofit/>
          </a:bodyPr>
          <a:lstStyle/>
          <a:p>
            <a:r>
              <a:rPr lang="en-US"/>
              <a:t>©2023 Cheryl Coughlin TRAAC Assessment</a:t>
            </a:r>
          </a:p>
        </p:txBody>
      </p:sp>
      <p:sp>
        <p:nvSpPr>
          <p:cNvPr id="6" name="Slide Number Placeholder 5">
            <a:extLst>
              <a:ext uri="{FF2B5EF4-FFF2-40B4-BE49-F238E27FC236}">
                <a16:creationId xmlns:a16="http://schemas.microsoft.com/office/drawing/2014/main" id="{4D1A11D5-456E-68AC-BF4B-F8BA04E187CC}"/>
              </a:ext>
            </a:extLst>
          </p:cNvPr>
          <p:cNvSpPr>
            <a:spLocks noGrp="1"/>
          </p:cNvSpPr>
          <p:nvPr>
            <p:ph type="sldNum" sz="quarter" idx="12"/>
          </p:nvPr>
        </p:nvSpPr>
        <p:spPr/>
        <p:txBody>
          <a:bodyPr vert="horz" lIns="91440" tIns="45720" rIns="91440" bIns="45720" rtlCol="0">
            <a:normAutofit/>
          </a:bodyPr>
          <a:lstStyle/>
          <a:p>
            <a:fld id="{69E57DC2-970A-4B3E-BB1C-7A09969E49DF}" type="slidenum">
              <a:rPr lang="en-US"/>
              <a:pPr/>
              <a:t>5</a:t>
            </a:fld>
            <a:endParaRPr lang="en-US"/>
          </a:p>
        </p:txBody>
      </p:sp>
    </p:spTree>
    <p:extLst>
      <p:ext uri="{BB962C8B-B14F-4D97-AF65-F5344CB8AC3E}">
        <p14:creationId xmlns:p14="http://schemas.microsoft.com/office/powerpoint/2010/main" val="2483004453"/>
      </p:ext>
    </p:extLst>
  </p:cSld>
  <p:clrMapOvr>
    <a:masterClrMapping/>
  </p:clrMapOvr>
  <mc:AlternateContent xmlns:mc="http://schemas.openxmlformats.org/markup-compatibility/2006" xmlns:p14="http://schemas.microsoft.com/office/powerpoint/2010/main">
    <mc:Choice Requires="p14">
      <p:transition spd="slow" p14:dur="2000" advTm="160826"/>
    </mc:Choice>
    <mc:Fallback xmlns="">
      <p:transition spd="slow" advTm="16082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4430A-0076-449D-B727-AF7810F334BC}"/>
              </a:ext>
            </a:extLst>
          </p:cNvPr>
          <p:cNvSpPr>
            <a:spLocks noGrp="1"/>
          </p:cNvSpPr>
          <p:nvPr>
            <p:ph type="title"/>
          </p:nvPr>
        </p:nvSpPr>
        <p:spPr>
          <a:xfrm>
            <a:off x="838200" y="557189"/>
            <a:ext cx="3374136" cy="5567891"/>
          </a:xfrm>
          <a:prstGeom prst="ellipse">
            <a:avLst/>
          </a:prstGeom>
        </p:spPr>
        <p:txBody>
          <a:bodyPr>
            <a:normAutofit/>
          </a:bodyPr>
          <a:lstStyle/>
          <a:p>
            <a:r>
              <a:rPr lang="en-US" sz="3600"/>
              <a:t>Who can perform assessment</a:t>
            </a:r>
          </a:p>
        </p:txBody>
      </p:sp>
      <p:sp>
        <p:nvSpPr>
          <p:cNvPr id="4" name="Date Placeholder 3">
            <a:extLst>
              <a:ext uri="{FF2B5EF4-FFF2-40B4-BE49-F238E27FC236}">
                <a16:creationId xmlns:a16="http://schemas.microsoft.com/office/drawing/2014/main" id="{73FF0154-A70F-237C-20A2-E34E187E80CA}"/>
              </a:ext>
            </a:extLst>
          </p:cNvPr>
          <p:cNvSpPr>
            <a:spLocks noGrp="1"/>
          </p:cNvSpPr>
          <p:nvPr>
            <p:ph type="dt" sz="half" idx="10"/>
          </p:nvPr>
        </p:nvSpPr>
        <p:spPr>
          <a:xfrm>
            <a:off x="838200" y="6356350"/>
            <a:ext cx="2743200" cy="365125"/>
          </a:xfrm>
        </p:spPr>
        <p:txBody>
          <a:bodyPr>
            <a:normAutofit/>
          </a:bodyPr>
          <a:lstStyle/>
          <a:p>
            <a:pPr>
              <a:spcAft>
                <a:spcPts val="600"/>
              </a:spcAft>
            </a:pPr>
            <a:r>
              <a:rPr lang="en-US"/>
              <a:t>7/21/2023</a:t>
            </a:r>
          </a:p>
        </p:txBody>
      </p:sp>
      <p:sp>
        <p:nvSpPr>
          <p:cNvPr id="7" name="Footer Placeholder 6">
            <a:extLst>
              <a:ext uri="{FF2B5EF4-FFF2-40B4-BE49-F238E27FC236}">
                <a16:creationId xmlns:a16="http://schemas.microsoft.com/office/drawing/2014/main" id="{8E4DEB40-55F3-9E36-291A-F8E74A82BA1A}"/>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©2023 Cheryl Coughlin TRAAC Assessment</a:t>
            </a:r>
          </a:p>
        </p:txBody>
      </p:sp>
      <p:sp>
        <p:nvSpPr>
          <p:cNvPr id="6" name="Slide Number Placeholder 5">
            <a:extLst>
              <a:ext uri="{FF2B5EF4-FFF2-40B4-BE49-F238E27FC236}">
                <a16:creationId xmlns:a16="http://schemas.microsoft.com/office/drawing/2014/main" id="{ED014D4D-7B42-D75A-3A88-772B4D29C725}"/>
              </a:ext>
            </a:extLst>
          </p:cNvPr>
          <p:cNvSpPr>
            <a:spLocks noGrp="1"/>
          </p:cNvSpPr>
          <p:nvPr>
            <p:ph type="sldNum" sz="quarter" idx="12"/>
          </p:nvPr>
        </p:nvSpPr>
        <p:spPr>
          <a:xfrm>
            <a:off x="8610600" y="6356350"/>
            <a:ext cx="2743200" cy="365125"/>
          </a:xfrm>
        </p:spPr>
        <p:txBody>
          <a:bodyPr>
            <a:normAutofit/>
          </a:bodyPr>
          <a:lstStyle/>
          <a:p>
            <a:pPr>
              <a:spcAft>
                <a:spcPts val="600"/>
              </a:spcAft>
            </a:pPr>
            <a:fld id="{69E57DC2-970A-4B3E-BB1C-7A09969E49DF}" type="slidenum">
              <a:rPr lang="en-US" smtClean="0"/>
              <a:pPr>
                <a:spcAft>
                  <a:spcPts val="600"/>
                </a:spcAft>
              </a:pPr>
              <a:t>6</a:t>
            </a:fld>
            <a:endParaRPr lang="en-US"/>
          </a:p>
        </p:txBody>
      </p:sp>
      <p:graphicFrame>
        <p:nvGraphicFramePr>
          <p:cNvPr id="5" name="Content Placeholder 2">
            <a:extLst>
              <a:ext uri="{FF2B5EF4-FFF2-40B4-BE49-F238E27FC236}">
                <a16:creationId xmlns:a16="http://schemas.microsoft.com/office/drawing/2014/main" id="{F6992C40-34E5-48E6-86EF-2F1FDFD44EA9}"/>
              </a:ext>
            </a:extLst>
          </p:cNvPr>
          <p:cNvGraphicFramePr>
            <a:graphicFrameLocks noGrp="1"/>
          </p:cNvGraphicFramePr>
          <p:nvPr>
            <p:ph idx="1"/>
            <p:extLst>
              <p:ext uri="{D42A27DB-BD31-4B8C-83A1-F6EECF244321}">
                <p14:modId xmlns:p14="http://schemas.microsoft.com/office/powerpoint/2010/main" val="1716260982"/>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1207162"/>
      </p:ext>
    </p:extLst>
  </p:cSld>
  <p:clrMapOvr>
    <a:masterClrMapping/>
  </p:clrMapOvr>
  <mc:AlternateContent xmlns:mc="http://schemas.openxmlformats.org/markup-compatibility/2006" xmlns:p14="http://schemas.microsoft.com/office/powerpoint/2010/main">
    <mc:Choice Requires="p14">
      <p:transition spd="slow" p14:dur="2000" advTm="62915"/>
    </mc:Choice>
    <mc:Fallback xmlns="">
      <p:transition spd="slow" advTm="6291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E5020-FCA7-447F-B898-7949EE5152EE}"/>
              </a:ext>
            </a:extLst>
          </p:cNvPr>
          <p:cNvSpPr>
            <a:spLocks noGrp="1"/>
          </p:cNvSpPr>
          <p:nvPr>
            <p:ph type="title"/>
          </p:nvPr>
        </p:nvSpPr>
        <p:spPr>
          <a:xfrm>
            <a:off x="838200" y="365125"/>
            <a:ext cx="4521679" cy="1325563"/>
          </a:xfrm>
        </p:spPr>
        <p:txBody>
          <a:bodyPr/>
          <a:lstStyle/>
          <a:p>
            <a:r>
              <a:rPr lang="en-US" dirty="0"/>
              <a:t>How – Performance skills</a:t>
            </a:r>
          </a:p>
        </p:txBody>
      </p:sp>
      <p:sp>
        <p:nvSpPr>
          <p:cNvPr id="3" name="Content Placeholder 2">
            <a:extLst>
              <a:ext uri="{FF2B5EF4-FFF2-40B4-BE49-F238E27FC236}">
                <a16:creationId xmlns:a16="http://schemas.microsoft.com/office/drawing/2014/main" id="{F224A09B-763F-4C88-841D-57CC24959AA0}"/>
              </a:ext>
            </a:extLst>
          </p:cNvPr>
          <p:cNvSpPr>
            <a:spLocks noGrp="1"/>
          </p:cNvSpPr>
          <p:nvPr>
            <p:ph idx="1"/>
          </p:nvPr>
        </p:nvSpPr>
        <p:spPr>
          <a:xfrm>
            <a:off x="838200" y="1825625"/>
            <a:ext cx="2612366" cy="4351338"/>
          </a:xfrm>
        </p:spPr>
        <p:txBody>
          <a:bodyPr/>
          <a:lstStyle/>
          <a:p>
            <a:r>
              <a:rPr lang="en-US" dirty="0"/>
              <a:t>Pace</a:t>
            </a:r>
          </a:p>
          <a:p>
            <a:r>
              <a:rPr lang="en-US" dirty="0"/>
              <a:t>Speed</a:t>
            </a:r>
          </a:p>
          <a:p>
            <a:r>
              <a:rPr lang="en-US" dirty="0"/>
              <a:t>Productivity </a:t>
            </a:r>
          </a:p>
        </p:txBody>
      </p:sp>
      <p:graphicFrame>
        <p:nvGraphicFramePr>
          <p:cNvPr id="4" name="Diagram 3">
            <a:extLst>
              <a:ext uri="{FF2B5EF4-FFF2-40B4-BE49-F238E27FC236}">
                <a16:creationId xmlns:a16="http://schemas.microsoft.com/office/drawing/2014/main" id="{8B1D8C10-2377-40A3-BFE2-D757CB2B8442}"/>
              </a:ext>
            </a:extLst>
          </p:cNvPr>
          <p:cNvGraphicFramePr/>
          <p:nvPr>
            <p:extLst>
              <p:ext uri="{D42A27DB-BD31-4B8C-83A1-F6EECF244321}">
                <p14:modId xmlns:p14="http://schemas.microsoft.com/office/powerpoint/2010/main" val="1172628288"/>
              </p:ext>
            </p:extLst>
          </p:nvPr>
        </p:nvGraphicFramePr>
        <p:xfrm>
          <a:off x="3182189"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a:extLst>
              <a:ext uri="{FF2B5EF4-FFF2-40B4-BE49-F238E27FC236}">
                <a16:creationId xmlns:a16="http://schemas.microsoft.com/office/drawing/2014/main" id="{E0794EB7-2CED-4927-9318-7FF774642E2A}"/>
              </a:ext>
            </a:extLst>
          </p:cNvPr>
          <p:cNvGraphicFramePr>
            <a:graphicFrameLocks noGrp="1"/>
          </p:cNvGraphicFramePr>
          <p:nvPr>
            <p:extLst>
              <p:ext uri="{D42A27DB-BD31-4B8C-83A1-F6EECF244321}">
                <p14:modId xmlns:p14="http://schemas.microsoft.com/office/powerpoint/2010/main" val="1312149936"/>
              </p:ext>
            </p:extLst>
          </p:nvPr>
        </p:nvGraphicFramePr>
        <p:xfrm>
          <a:off x="-23906" y="0"/>
          <a:ext cx="454212" cy="6866965"/>
        </p:xfrm>
        <a:graphic>
          <a:graphicData uri="http://schemas.openxmlformats.org/drawingml/2006/table">
            <a:tbl>
              <a:tblPr/>
              <a:tblGrid>
                <a:gridCol w="454212">
                  <a:extLst>
                    <a:ext uri="{9D8B030D-6E8A-4147-A177-3AD203B41FA5}">
                      <a16:colId xmlns:a16="http://schemas.microsoft.com/office/drawing/2014/main" val="1331065699"/>
                    </a:ext>
                  </a:extLst>
                </a:gridCol>
              </a:tblGrid>
              <a:tr h="6866965">
                <a:tc>
                  <a:txBody>
                    <a:bodyPr/>
                    <a:lstStyle/>
                    <a:p>
                      <a:endParaRPr lang="en-US" dirty="0">
                        <a:ln>
                          <a:solidFill>
                            <a:schemeClr val="tx1"/>
                          </a:solidFill>
                        </a:ln>
                      </a:endParaRPr>
                    </a:p>
                  </a:txBody>
                  <a:tcPr>
                    <a:lnL w="57150" cmpd="sng">
                      <a:solidFill>
                        <a:schemeClr val="tx1"/>
                      </a:solidFill>
                      <a:prstDash val="solid"/>
                    </a:lnL>
                    <a:lnR w="57150" cmpd="sng">
                      <a:solidFill>
                        <a:schemeClr val="tx1"/>
                      </a:solidFill>
                      <a:prstDash val="solid"/>
                    </a:lnR>
                    <a:lnT w="57150" cap="flat" cmpd="sng" algn="ctr">
                      <a:solidFill>
                        <a:schemeClr val="tx1"/>
                      </a:solidFill>
                      <a:prstDash val="solid"/>
                      <a:round/>
                      <a:headEnd type="none" w="med" len="med"/>
                      <a:tailEnd type="none" w="med" len="med"/>
                    </a:lnT>
                    <a:lnB w="57150" cmpd="sng">
                      <a:solidFill>
                        <a:schemeClr val="tx1"/>
                      </a:solidFill>
                      <a:prstDash val="solid"/>
                    </a:lnB>
                    <a:solidFill>
                      <a:schemeClr val="tx1">
                        <a:lumMod val="50000"/>
                        <a:lumOff val="50000"/>
                      </a:schemeClr>
                    </a:solidFill>
                  </a:tcPr>
                </a:tc>
                <a:extLst>
                  <a:ext uri="{0D108BD9-81ED-4DB2-BD59-A6C34878D82A}">
                    <a16:rowId xmlns:a16="http://schemas.microsoft.com/office/drawing/2014/main" val="1662707617"/>
                  </a:ext>
                </a:extLst>
              </a:tr>
            </a:tbl>
          </a:graphicData>
        </a:graphic>
      </p:graphicFrame>
      <p:sp>
        <p:nvSpPr>
          <p:cNvPr id="7" name="Date Placeholder 6">
            <a:extLst>
              <a:ext uri="{FF2B5EF4-FFF2-40B4-BE49-F238E27FC236}">
                <a16:creationId xmlns:a16="http://schemas.microsoft.com/office/drawing/2014/main" id="{F5D9CDAC-497F-2C52-F11A-706FB8219603}"/>
              </a:ext>
            </a:extLst>
          </p:cNvPr>
          <p:cNvSpPr>
            <a:spLocks noGrp="1"/>
          </p:cNvSpPr>
          <p:nvPr>
            <p:ph type="dt" sz="half" idx="10"/>
          </p:nvPr>
        </p:nvSpPr>
        <p:spPr/>
        <p:txBody>
          <a:bodyPr/>
          <a:lstStyle/>
          <a:p>
            <a:r>
              <a:rPr lang="en-US"/>
              <a:t>7/21/2023</a:t>
            </a:r>
            <a:endParaRPr lang="en-US" dirty="0"/>
          </a:p>
        </p:txBody>
      </p:sp>
      <p:sp>
        <p:nvSpPr>
          <p:cNvPr id="8" name="Slide Number Placeholder 7">
            <a:extLst>
              <a:ext uri="{FF2B5EF4-FFF2-40B4-BE49-F238E27FC236}">
                <a16:creationId xmlns:a16="http://schemas.microsoft.com/office/drawing/2014/main" id="{A8935BBD-A1AB-0138-1B09-98C24CBC142E}"/>
              </a:ext>
            </a:extLst>
          </p:cNvPr>
          <p:cNvSpPr>
            <a:spLocks noGrp="1"/>
          </p:cNvSpPr>
          <p:nvPr>
            <p:ph type="sldNum" sz="quarter" idx="12"/>
          </p:nvPr>
        </p:nvSpPr>
        <p:spPr/>
        <p:txBody>
          <a:bodyPr/>
          <a:lstStyle/>
          <a:p>
            <a:fld id="{69E57DC2-970A-4B3E-BB1C-7A09969E49DF}" type="slidenum">
              <a:rPr lang="en-US" smtClean="0"/>
              <a:t>7</a:t>
            </a:fld>
            <a:endParaRPr lang="en-US" dirty="0"/>
          </a:p>
        </p:txBody>
      </p:sp>
      <p:sp>
        <p:nvSpPr>
          <p:cNvPr id="9" name="Footer Placeholder 8">
            <a:extLst>
              <a:ext uri="{FF2B5EF4-FFF2-40B4-BE49-F238E27FC236}">
                <a16:creationId xmlns:a16="http://schemas.microsoft.com/office/drawing/2014/main" id="{2E59D763-6B86-50FB-FA04-6A8F9CD07EE5}"/>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882271482"/>
      </p:ext>
    </p:extLst>
  </p:cSld>
  <p:clrMapOvr>
    <a:masterClrMapping/>
  </p:clrMapOvr>
  <mc:AlternateContent xmlns:mc="http://schemas.openxmlformats.org/markup-compatibility/2006" xmlns:p14="http://schemas.microsoft.com/office/powerpoint/2010/main">
    <mc:Choice Requires="p14">
      <p:transition spd="slow" p14:dur="2000" advTm="47363"/>
    </mc:Choice>
    <mc:Fallback xmlns="">
      <p:transition spd="slow" advTm="4736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D073016-B734-483B-8953-5BADEE145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0"/>
            <a:ext cx="8157458" cy="6858000"/>
          </a:xfrm>
          <a:prstGeom prst="rect">
            <a:avLst/>
          </a:prstGeom>
          <a:gradFill>
            <a:gsLst>
              <a:gs pos="2000">
                <a:schemeClr val="accent1"/>
              </a:gs>
              <a:gs pos="78000">
                <a:schemeClr val="accent1">
                  <a:lumMod val="50000"/>
                </a:schemeClr>
              </a:gs>
              <a:gs pos="100000">
                <a:srgbClr val="000000">
                  <a:alpha val="85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0A7EAB6-59D3-4325-8DE6-E0CA4009C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4537" y="1839884"/>
            <a:ext cx="8157460" cy="5017687"/>
          </a:xfrm>
          <a:prstGeom prst="rect">
            <a:avLst/>
          </a:prstGeom>
          <a:gradFill>
            <a:gsLst>
              <a:gs pos="0">
                <a:schemeClr val="accent1">
                  <a:lumMod val="60000"/>
                  <a:lumOff val="40000"/>
                  <a:alpha val="30000"/>
                </a:schemeClr>
              </a:gs>
              <a:gs pos="100000">
                <a:srgbClr val="000000">
                  <a:alpha val="4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63179" y="-33131"/>
            <a:ext cx="6857999" cy="6923403"/>
          </a:xfrm>
          <a:prstGeom prst="rect">
            <a:avLst/>
          </a:prstGeom>
          <a:gradFill>
            <a:gsLst>
              <a:gs pos="56000">
                <a:schemeClr val="accent1">
                  <a:lumMod val="60000"/>
                  <a:lumOff val="40000"/>
                  <a:alpha val="0"/>
                </a:schemeClr>
              </a:gs>
              <a:gs pos="100000">
                <a:schemeClr val="accent1"/>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BC2EA803-D673-41F9-80C2-ABF613A732F5}"/>
              </a:ext>
            </a:extLst>
          </p:cNvPr>
          <p:cNvGraphicFramePr>
            <a:graphicFrameLocks noGrp="1"/>
          </p:cNvGraphicFramePr>
          <p:nvPr>
            <p:extLst>
              <p:ext uri="{D42A27DB-BD31-4B8C-83A1-F6EECF244321}">
                <p14:modId xmlns:p14="http://schemas.microsoft.com/office/powerpoint/2010/main" val="2919059156"/>
              </p:ext>
            </p:extLst>
          </p:nvPr>
        </p:nvGraphicFramePr>
        <p:xfrm>
          <a:off x="1665922" y="896112"/>
          <a:ext cx="8860156" cy="5065776"/>
        </p:xfrm>
        <a:graphic>
          <a:graphicData uri="http://schemas.openxmlformats.org/drawingml/2006/table">
            <a:tbl>
              <a:tblPr firstRow="1" bandRow="1">
                <a:tableStyleId>{5C22544A-7EE6-4342-B048-85BDC9FD1C3A}</a:tableStyleId>
              </a:tblPr>
              <a:tblGrid>
                <a:gridCol w="1534478">
                  <a:extLst>
                    <a:ext uri="{9D8B030D-6E8A-4147-A177-3AD203B41FA5}">
                      <a16:colId xmlns:a16="http://schemas.microsoft.com/office/drawing/2014/main" val="1969025734"/>
                    </a:ext>
                  </a:extLst>
                </a:gridCol>
                <a:gridCol w="7325678">
                  <a:extLst>
                    <a:ext uri="{9D8B030D-6E8A-4147-A177-3AD203B41FA5}">
                      <a16:colId xmlns:a16="http://schemas.microsoft.com/office/drawing/2014/main" val="3380277801"/>
                    </a:ext>
                  </a:extLst>
                </a:gridCol>
              </a:tblGrid>
              <a:tr h="1110996">
                <a:tc>
                  <a:txBody>
                    <a:bodyPr/>
                    <a:lstStyle/>
                    <a:p>
                      <a:pPr algn="ctr"/>
                      <a:r>
                        <a:rPr lang="en-US" sz="3300"/>
                        <a:t>Rating Scale</a:t>
                      </a:r>
                      <a:endParaRPr lang="en-US" sz="3300" dirty="0"/>
                    </a:p>
                  </a:txBody>
                  <a:tcPr marL="68580" marR="68580" marT="34290" marB="34290" anchor="ctr"/>
                </a:tc>
                <a:tc>
                  <a:txBody>
                    <a:bodyPr/>
                    <a:lstStyle/>
                    <a:p>
                      <a:r>
                        <a:rPr lang="en-US" sz="3300"/>
                        <a:t>Criteria</a:t>
                      </a:r>
                      <a:endParaRPr lang="en-US" sz="3300" dirty="0"/>
                    </a:p>
                  </a:txBody>
                  <a:tcPr marL="68580" marR="68580" marT="34290" marB="34290" anchor="ctr"/>
                </a:tc>
                <a:extLst>
                  <a:ext uri="{0D108BD9-81ED-4DB2-BD59-A6C34878D82A}">
                    <a16:rowId xmlns:a16="http://schemas.microsoft.com/office/drawing/2014/main" val="2495883291"/>
                  </a:ext>
                </a:extLst>
              </a:tr>
              <a:tr h="836676">
                <a:tc>
                  <a:txBody>
                    <a:bodyPr/>
                    <a:lstStyle/>
                    <a:p>
                      <a:pPr algn="ctr"/>
                      <a:r>
                        <a:rPr lang="en-US" sz="3300"/>
                        <a:t>1</a:t>
                      </a:r>
                      <a:endParaRPr lang="en-US" sz="3300" dirty="0"/>
                    </a:p>
                  </a:txBody>
                  <a:tcPr marL="68580" marR="68580" marT="34290" marB="34290"/>
                </a:tc>
                <a:tc>
                  <a:txBody>
                    <a:bodyPr/>
                    <a:lstStyle/>
                    <a:p>
                      <a:r>
                        <a:rPr lang="en-US" sz="2400" b="1" u="sng" kern="50">
                          <a:effectLst/>
                          <a:latin typeface="Arial" panose="020B0604020202020204" pitchFamily="34" charset="0"/>
                          <a:ea typeface="SimSun" panose="02010600030101010101" pitchFamily="2" charset="-122"/>
                        </a:rPr>
                        <a:t>Not Tested:</a:t>
                      </a:r>
                      <a:r>
                        <a:rPr lang="en-US" sz="2400" b="1" kern="50">
                          <a:effectLst/>
                          <a:latin typeface="Arial" panose="020B0604020202020204" pitchFamily="34" charset="0"/>
                          <a:ea typeface="SimSun" panose="02010600030101010101" pitchFamily="2" charset="-122"/>
                        </a:rPr>
                        <a:t> </a:t>
                      </a:r>
                      <a:r>
                        <a:rPr lang="en-US" sz="2400" kern="50">
                          <a:effectLst/>
                          <a:latin typeface="Arial" panose="020B0604020202020204" pitchFamily="34" charset="0"/>
                          <a:ea typeface="SimSun" panose="02010600030101010101" pitchFamily="2" charset="-122"/>
                        </a:rPr>
                        <a:t>did not evaluate participant on the objective during the assessment.</a:t>
                      </a:r>
                      <a:endParaRPr lang="en-US" sz="2400"/>
                    </a:p>
                  </a:txBody>
                  <a:tcPr marL="68580" marR="68580" marT="34290" marB="34290"/>
                </a:tc>
                <a:extLst>
                  <a:ext uri="{0D108BD9-81ED-4DB2-BD59-A6C34878D82A}">
                    <a16:rowId xmlns:a16="http://schemas.microsoft.com/office/drawing/2014/main" val="1498495270"/>
                  </a:ext>
                </a:extLst>
              </a:tr>
              <a:tr h="836676">
                <a:tc>
                  <a:txBody>
                    <a:bodyPr/>
                    <a:lstStyle/>
                    <a:p>
                      <a:pPr algn="ctr"/>
                      <a:r>
                        <a:rPr lang="en-US" sz="3300"/>
                        <a:t>2</a:t>
                      </a:r>
                      <a:endParaRPr lang="en-US" sz="3300" dirty="0"/>
                    </a:p>
                  </a:txBody>
                  <a:tcPr marL="68580" marR="68580" marT="34290" marB="34290"/>
                </a:tc>
                <a:tc>
                  <a:txBody>
                    <a:bodyPr/>
                    <a:lstStyle/>
                    <a:p>
                      <a:r>
                        <a:rPr lang="en-US" sz="2400" b="1" u="sng" kern="50">
                          <a:effectLst/>
                          <a:latin typeface="Arial" panose="020B0604020202020204" pitchFamily="34" charset="0"/>
                          <a:ea typeface="SimSun" panose="02010600030101010101" pitchFamily="2" charset="-122"/>
                        </a:rPr>
                        <a:t>Unable to Initiate:</a:t>
                      </a:r>
                      <a:r>
                        <a:rPr lang="en-US" sz="2400" b="1" kern="50">
                          <a:effectLst/>
                          <a:latin typeface="Arial" panose="020B0604020202020204" pitchFamily="34" charset="0"/>
                          <a:ea typeface="SimSun" panose="02010600030101010101" pitchFamily="2" charset="-122"/>
                        </a:rPr>
                        <a:t> </a:t>
                      </a:r>
                      <a:r>
                        <a:rPr lang="en-US" sz="2400" kern="50">
                          <a:effectLst/>
                          <a:latin typeface="Arial" panose="020B0604020202020204" pitchFamily="34" charset="0"/>
                          <a:ea typeface="SimSun" panose="02010600030101010101" pitchFamily="2" charset="-122"/>
                        </a:rPr>
                        <a:t>participant unable to initiate the objective as stated.</a:t>
                      </a:r>
                      <a:endParaRPr lang="en-US" sz="2400" dirty="0"/>
                    </a:p>
                  </a:txBody>
                  <a:tcPr marL="68580" marR="68580" marT="34290" marB="34290"/>
                </a:tc>
                <a:extLst>
                  <a:ext uri="{0D108BD9-81ED-4DB2-BD59-A6C34878D82A}">
                    <a16:rowId xmlns:a16="http://schemas.microsoft.com/office/drawing/2014/main" val="1397551661"/>
                  </a:ext>
                </a:extLst>
              </a:tr>
              <a:tr h="608076">
                <a:tc>
                  <a:txBody>
                    <a:bodyPr/>
                    <a:lstStyle/>
                    <a:p>
                      <a:pPr algn="ctr"/>
                      <a:r>
                        <a:rPr lang="en-US" sz="3300"/>
                        <a:t>3</a:t>
                      </a:r>
                      <a:endParaRPr lang="en-US" sz="3300" dirty="0"/>
                    </a:p>
                  </a:txBody>
                  <a:tcPr marL="68580" marR="68580" marT="34290" marB="34290"/>
                </a:tc>
                <a:tc>
                  <a:txBody>
                    <a:bodyPr/>
                    <a:lstStyle/>
                    <a:p>
                      <a:r>
                        <a:rPr lang="en-US" sz="2400" b="1" u="sng" kern="50">
                          <a:effectLst/>
                          <a:latin typeface="Arial" panose="020B0604020202020204" pitchFamily="34" charset="0"/>
                          <a:ea typeface="SimSun" panose="02010600030101010101" pitchFamily="2" charset="-122"/>
                        </a:rPr>
                        <a:t>Initiates: </a:t>
                      </a:r>
                      <a:r>
                        <a:rPr lang="en-US" sz="2400" kern="50">
                          <a:effectLst/>
                          <a:latin typeface="Arial" panose="020B0604020202020204" pitchFamily="34" charset="0"/>
                          <a:ea typeface="SimSun" panose="02010600030101010101" pitchFamily="2" charset="-122"/>
                        </a:rPr>
                        <a:t>participant able to initiate the objective.</a:t>
                      </a:r>
                      <a:endParaRPr lang="en-US" sz="2400"/>
                    </a:p>
                  </a:txBody>
                  <a:tcPr marL="68580" marR="68580" marT="34290" marB="34290"/>
                </a:tc>
                <a:extLst>
                  <a:ext uri="{0D108BD9-81ED-4DB2-BD59-A6C34878D82A}">
                    <a16:rowId xmlns:a16="http://schemas.microsoft.com/office/drawing/2014/main" val="3073044643"/>
                  </a:ext>
                </a:extLst>
              </a:tr>
              <a:tr h="836676">
                <a:tc>
                  <a:txBody>
                    <a:bodyPr/>
                    <a:lstStyle/>
                    <a:p>
                      <a:pPr algn="ctr"/>
                      <a:r>
                        <a:rPr lang="en-US" sz="3300"/>
                        <a:t>4</a:t>
                      </a:r>
                      <a:endParaRPr lang="en-US" sz="3300" dirty="0"/>
                    </a:p>
                  </a:txBody>
                  <a:tcPr marL="68580" marR="68580" marT="34290" marB="34290"/>
                </a:tc>
                <a:tc>
                  <a:txBody>
                    <a:bodyPr/>
                    <a:lstStyle/>
                    <a:p>
                      <a:r>
                        <a:rPr lang="en-US" sz="2400" b="1" u="sng" kern="50">
                          <a:effectLst/>
                          <a:latin typeface="Arial" panose="020B0604020202020204" pitchFamily="34" charset="0"/>
                          <a:ea typeface="SimSun" panose="02010600030101010101" pitchFamily="2" charset="-122"/>
                        </a:rPr>
                        <a:t>Partially Completes:</a:t>
                      </a:r>
                      <a:r>
                        <a:rPr lang="en-US" sz="2400" kern="50">
                          <a:effectLst/>
                          <a:latin typeface="Arial" panose="020B0604020202020204" pitchFamily="34" charset="0"/>
                          <a:ea typeface="SimSun" panose="02010600030101010101" pitchFamily="2" charset="-122"/>
                        </a:rPr>
                        <a:t> participant able to partially complete the set objective.</a:t>
                      </a:r>
                      <a:endParaRPr lang="en-US" sz="2400" dirty="0"/>
                    </a:p>
                  </a:txBody>
                  <a:tcPr marL="68580" marR="68580" marT="34290" marB="34290"/>
                </a:tc>
                <a:extLst>
                  <a:ext uri="{0D108BD9-81ED-4DB2-BD59-A6C34878D82A}">
                    <a16:rowId xmlns:a16="http://schemas.microsoft.com/office/drawing/2014/main" val="3973618233"/>
                  </a:ext>
                </a:extLst>
              </a:tr>
              <a:tr h="836676">
                <a:tc>
                  <a:txBody>
                    <a:bodyPr/>
                    <a:lstStyle/>
                    <a:p>
                      <a:pPr algn="ctr"/>
                      <a:r>
                        <a:rPr lang="en-US" sz="3300"/>
                        <a:t>5</a:t>
                      </a:r>
                      <a:endParaRPr lang="en-US" sz="3300" dirty="0"/>
                    </a:p>
                  </a:txBody>
                  <a:tcPr marL="68580" marR="68580" marT="34290" marB="34290"/>
                </a:tc>
                <a:tc>
                  <a:txBody>
                    <a:bodyPr/>
                    <a:lstStyle/>
                    <a:p>
                      <a:r>
                        <a:rPr lang="en-US" sz="2400" b="1" u="sng" kern="50">
                          <a:effectLst/>
                          <a:latin typeface="Arial" panose="020B0604020202020204" pitchFamily="34" charset="0"/>
                          <a:ea typeface="SimSun" panose="02010600030101010101" pitchFamily="2" charset="-122"/>
                        </a:rPr>
                        <a:t>Completes:</a:t>
                      </a:r>
                      <a:r>
                        <a:rPr lang="en-US" sz="2400" kern="50">
                          <a:effectLst/>
                          <a:latin typeface="Arial" panose="020B0604020202020204" pitchFamily="34" charset="0"/>
                          <a:ea typeface="SimSun" panose="02010600030101010101" pitchFamily="2" charset="-122"/>
                        </a:rPr>
                        <a:t> participant able to initiate, maintain and complete the task as requested. </a:t>
                      </a:r>
                      <a:endParaRPr lang="en-US" sz="2400" dirty="0"/>
                    </a:p>
                  </a:txBody>
                  <a:tcPr marL="68580" marR="68580" marT="34290" marB="34290"/>
                </a:tc>
                <a:extLst>
                  <a:ext uri="{0D108BD9-81ED-4DB2-BD59-A6C34878D82A}">
                    <a16:rowId xmlns:a16="http://schemas.microsoft.com/office/drawing/2014/main" val="2313168118"/>
                  </a:ext>
                </a:extLst>
              </a:tr>
            </a:tbl>
          </a:graphicData>
        </a:graphic>
      </p:graphicFrame>
      <p:sp>
        <p:nvSpPr>
          <p:cNvPr id="4" name="Date Placeholder 3">
            <a:extLst>
              <a:ext uri="{FF2B5EF4-FFF2-40B4-BE49-F238E27FC236}">
                <a16:creationId xmlns:a16="http://schemas.microsoft.com/office/drawing/2014/main" id="{BF6A478E-A4DA-E140-A868-72B2DD3BC49B}"/>
              </a:ext>
            </a:extLst>
          </p:cNvPr>
          <p:cNvSpPr>
            <a:spLocks noGrp="1"/>
          </p:cNvSpPr>
          <p:nvPr>
            <p:ph type="dt" sz="half" idx="10"/>
          </p:nvPr>
        </p:nvSpPr>
        <p:spPr/>
        <p:txBody>
          <a:bodyPr/>
          <a:lstStyle/>
          <a:p>
            <a:r>
              <a:rPr lang="en-US"/>
              <a:t>7/21/2023</a:t>
            </a:r>
            <a:endParaRPr lang="en-US" dirty="0"/>
          </a:p>
        </p:txBody>
      </p:sp>
      <p:sp>
        <p:nvSpPr>
          <p:cNvPr id="5" name="Slide Number Placeholder 4">
            <a:extLst>
              <a:ext uri="{FF2B5EF4-FFF2-40B4-BE49-F238E27FC236}">
                <a16:creationId xmlns:a16="http://schemas.microsoft.com/office/drawing/2014/main" id="{EF355C7D-C1EB-4102-1B6F-DC367D499F09}"/>
              </a:ext>
            </a:extLst>
          </p:cNvPr>
          <p:cNvSpPr>
            <a:spLocks noGrp="1"/>
          </p:cNvSpPr>
          <p:nvPr>
            <p:ph type="sldNum" sz="quarter" idx="12"/>
          </p:nvPr>
        </p:nvSpPr>
        <p:spPr/>
        <p:txBody>
          <a:bodyPr/>
          <a:lstStyle/>
          <a:p>
            <a:fld id="{69E57DC2-970A-4B3E-BB1C-7A09969E49DF}" type="slidenum">
              <a:rPr lang="en-US" smtClean="0"/>
              <a:t>8</a:t>
            </a:fld>
            <a:endParaRPr lang="en-US" dirty="0"/>
          </a:p>
        </p:txBody>
      </p:sp>
      <p:sp>
        <p:nvSpPr>
          <p:cNvPr id="6" name="Footer Placeholder 5">
            <a:extLst>
              <a:ext uri="{FF2B5EF4-FFF2-40B4-BE49-F238E27FC236}">
                <a16:creationId xmlns:a16="http://schemas.microsoft.com/office/drawing/2014/main" id="{9777B9B6-BB3F-E36A-4285-6E73218AE7F5}"/>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4274985961"/>
      </p:ext>
    </p:extLst>
  </p:cSld>
  <p:clrMapOvr>
    <a:masterClrMapping/>
  </p:clrMapOvr>
  <mc:AlternateContent xmlns:mc="http://schemas.openxmlformats.org/markup-compatibility/2006" xmlns:p14="http://schemas.microsoft.com/office/powerpoint/2010/main">
    <mc:Choice Requires="p14">
      <p:transition spd="slow" p14:dur="2000" advTm="146398"/>
    </mc:Choice>
    <mc:Fallback xmlns="">
      <p:transition spd="slow" advTm="14639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403AA73-D643-4F2B-82C3-C3AD8A92E447}"/>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Results - </a:t>
            </a:r>
          </a:p>
        </p:txBody>
      </p:sp>
      <p:graphicFrame>
        <p:nvGraphicFramePr>
          <p:cNvPr id="5" name="Content Placeholder 2">
            <a:extLst>
              <a:ext uri="{FF2B5EF4-FFF2-40B4-BE49-F238E27FC236}">
                <a16:creationId xmlns:a16="http://schemas.microsoft.com/office/drawing/2014/main" id="{7C3266A2-5BE8-41C2-A6F3-B59081DD8CB8}"/>
              </a:ext>
            </a:extLst>
          </p:cNvPr>
          <p:cNvGraphicFramePr>
            <a:graphicFrameLocks noGrp="1"/>
          </p:cNvGraphicFramePr>
          <p:nvPr>
            <p:ph idx="1"/>
            <p:extLst>
              <p:ext uri="{D42A27DB-BD31-4B8C-83A1-F6EECF244321}">
                <p14:modId xmlns:p14="http://schemas.microsoft.com/office/powerpoint/2010/main" val="324597338"/>
              </p:ext>
            </p:extLst>
          </p:nvPr>
        </p:nvGraphicFramePr>
        <p:xfrm>
          <a:off x="973060" y="2501667"/>
          <a:ext cx="10091756" cy="3879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98643A75-41BD-AB0D-F6D0-6C79FF4EC9BF}"/>
              </a:ext>
            </a:extLst>
          </p:cNvPr>
          <p:cNvSpPr>
            <a:spLocks noGrp="1"/>
          </p:cNvSpPr>
          <p:nvPr>
            <p:ph type="dt" sz="half" idx="10"/>
          </p:nvPr>
        </p:nvSpPr>
        <p:spPr/>
        <p:txBody>
          <a:bodyPr/>
          <a:lstStyle/>
          <a:p>
            <a:r>
              <a:rPr lang="en-US"/>
              <a:t>7/21/2023</a:t>
            </a:r>
            <a:endParaRPr lang="en-US" dirty="0"/>
          </a:p>
        </p:txBody>
      </p:sp>
      <p:sp>
        <p:nvSpPr>
          <p:cNvPr id="6" name="Slide Number Placeholder 5">
            <a:extLst>
              <a:ext uri="{FF2B5EF4-FFF2-40B4-BE49-F238E27FC236}">
                <a16:creationId xmlns:a16="http://schemas.microsoft.com/office/drawing/2014/main" id="{FC5CF6FC-E993-7394-2D14-7F7D4C0D6BB2}"/>
              </a:ext>
            </a:extLst>
          </p:cNvPr>
          <p:cNvSpPr>
            <a:spLocks noGrp="1"/>
          </p:cNvSpPr>
          <p:nvPr>
            <p:ph type="sldNum" sz="quarter" idx="12"/>
          </p:nvPr>
        </p:nvSpPr>
        <p:spPr/>
        <p:txBody>
          <a:bodyPr/>
          <a:lstStyle/>
          <a:p>
            <a:fld id="{69E57DC2-970A-4B3E-BB1C-7A09969E49DF}" type="slidenum">
              <a:rPr lang="en-US" smtClean="0"/>
              <a:t>9</a:t>
            </a:fld>
            <a:endParaRPr lang="en-US" dirty="0"/>
          </a:p>
        </p:txBody>
      </p:sp>
      <p:sp>
        <p:nvSpPr>
          <p:cNvPr id="7" name="Footer Placeholder 6">
            <a:extLst>
              <a:ext uri="{FF2B5EF4-FFF2-40B4-BE49-F238E27FC236}">
                <a16:creationId xmlns:a16="http://schemas.microsoft.com/office/drawing/2014/main" id="{4E5DD5B5-5086-3C9E-FF92-E9728406EFB4}"/>
              </a:ext>
            </a:extLst>
          </p:cNvPr>
          <p:cNvSpPr>
            <a:spLocks noGrp="1"/>
          </p:cNvSpPr>
          <p:nvPr>
            <p:ph type="ftr" sz="quarter" idx="11"/>
          </p:nvPr>
        </p:nvSpPr>
        <p:spPr/>
        <p:txBody>
          <a:bodyPr/>
          <a:lstStyle/>
          <a:p>
            <a:r>
              <a:rPr lang="en-US"/>
              <a:t>©2023 Cheryl Coughlin TRAAC Assessment</a:t>
            </a:r>
            <a:endParaRPr lang="en-US" dirty="0"/>
          </a:p>
        </p:txBody>
      </p:sp>
    </p:spTree>
    <p:extLst>
      <p:ext uri="{BB962C8B-B14F-4D97-AF65-F5344CB8AC3E}">
        <p14:creationId xmlns:p14="http://schemas.microsoft.com/office/powerpoint/2010/main" val="1103768815"/>
      </p:ext>
    </p:extLst>
  </p:cSld>
  <p:clrMapOvr>
    <a:masterClrMapping/>
  </p:clrMapOvr>
  <mc:AlternateContent xmlns:mc="http://schemas.openxmlformats.org/markup-compatibility/2006" xmlns:p14="http://schemas.microsoft.com/office/powerpoint/2010/main">
    <mc:Choice Requires="p14">
      <p:transition spd="slow" p14:dur="2000" advTm="28672"/>
    </mc:Choice>
    <mc:Fallback xmlns="">
      <p:transition spd="slow" advTm="28672"/>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3543</TotalTime>
  <Words>1767</Words>
  <Application>Microsoft Office PowerPoint</Application>
  <PresentationFormat>Widescreen</PresentationFormat>
  <Paragraphs>215</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&amp;quot</vt:lpstr>
      <vt:lpstr>Arial</vt:lpstr>
      <vt:lpstr>Calibri</vt:lpstr>
      <vt:lpstr>Calibri Light</vt:lpstr>
      <vt:lpstr>Century Gothic</vt:lpstr>
      <vt:lpstr>museo-sans</vt:lpstr>
      <vt:lpstr>Roboto</vt:lpstr>
      <vt:lpstr>Office Theme</vt:lpstr>
      <vt:lpstr>TRAAC: Therapeutic Riding Assessment for Adults and Children</vt:lpstr>
      <vt:lpstr>Who am I?</vt:lpstr>
      <vt:lpstr>Mission/ Vision of TRAAC :  </vt:lpstr>
      <vt:lpstr>Areas assessed </vt:lpstr>
      <vt:lpstr>How do we learn?</vt:lpstr>
      <vt:lpstr>Who can perform assessment</vt:lpstr>
      <vt:lpstr>How – Performance skills</vt:lpstr>
      <vt:lpstr>PowerPoint Presentation</vt:lpstr>
      <vt:lpstr>Results - </vt:lpstr>
      <vt:lpstr>Why is this important for your program and the rider/client/investors/grant givers…</vt:lpstr>
      <vt:lpstr>Case Study</vt:lpstr>
      <vt:lpstr>How to implement this into your program</vt:lpstr>
      <vt:lpstr>CHERYL H. COUGHLIN OTD, OTR/L </vt:lpstr>
      <vt:lpstr>References</vt:lpstr>
      <vt:lpstr>References for TRAAC Assessment</vt:lpstr>
      <vt:lpstr>Contributors:</vt:lpstr>
      <vt:lpstr>Contributors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TRAAC:  Therapeutic Riding Assessment for Adults and Children</dc:title>
  <dc:subject>Therapeutic Riding Assessment for Adults and Children</dc:subject>
  <dc:creator>cheryl coughlin</dc:creator>
  <cp:keywords>Therapeutic, Riding</cp:keywords>
  <cp:lastModifiedBy>cheryl coughlin</cp:lastModifiedBy>
  <cp:revision>10</cp:revision>
  <dcterms:created xsi:type="dcterms:W3CDTF">2019-03-25T04:06:19Z</dcterms:created>
  <dcterms:modified xsi:type="dcterms:W3CDTF">2023-07-30T23:25:09Z</dcterms:modified>
</cp:coreProperties>
</file>